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0" r:id="rId2"/>
    <p:sldId id="548" r:id="rId3"/>
    <p:sldId id="549" r:id="rId4"/>
    <p:sldId id="550" r:id="rId5"/>
    <p:sldId id="551" r:id="rId6"/>
    <p:sldId id="552" r:id="rId7"/>
    <p:sldId id="553" r:id="rId8"/>
    <p:sldId id="554" r:id="rId9"/>
    <p:sldId id="555" r:id="rId10"/>
    <p:sldId id="556" r:id="rId11"/>
    <p:sldId id="557" r:id="rId12"/>
    <p:sldId id="558" r:id="rId13"/>
    <p:sldId id="559" r:id="rId14"/>
    <p:sldId id="560" r:id="rId15"/>
    <p:sldId id="561" r:id="rId16"/>
    <p:sldId id="562" r:id="rId17"/>
    <p:sldId id="563" r:id="rId18"/>
    <p:sldId id="564" r:id="rId19"/>
    <p:sldId id="565" r:id="rId20"/>
    <p:sldId id="566" r:id="rId21"/>
    <p:sldId id="545" r:id="rId2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LEY Paul" initials="RP" lastIdx="9" clrIdx="1"/>
  <p:cmAuthor id="2" name="FAGIANI Patrizia" initials="FP" lastIdx="11" clrIdx="2">
    <p:extLst>
      <p:ext uri="{19B8F6BF-5375-455C-9EA6-DF929625EA0E}">
        <p15:presenceInfo xmlns:p15="http://schemas.microsoft.com/office/powerpoint/2012/main" userId="S-1-5-21-2123242984-1537360481-1219115889-361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93" autoAdjust="0"/>
    <p:restoredTop sz="95465" autoAdjust="0"/>
  </p:normalViewPr>
  <p:slideViewPr>
    <p:cSldViewPr snapToGrid="0">
      <p:cViewPr varScale="1">
        <p:scale>
          <a:sx n="106" d="100"/>
          <a:sy n="106" d="100"/>
        </p:scale>
        <p:origin x="9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72801F-F80D-4400-A7C1-712EFE610C9F}" type="doc">
      <dgm:prSet loTypeId="urn:microsoft.com/office/officeart/2005/8/layout/radial4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8585F25B-F65A-4A5F-BC75-535970296975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dirty="0" smtClean="0"/>
            <a:t>Conclusions</a:t>
          </a:r>
          <a:endParaRPr lang="en-GB" sz="2000" dirty="0"/>
        </a:p>
      </dgm:t>
    </dgm:pt>
    <dgm:pt modelId="{6E75F46E-8868-406A-986F-697BA3BD3D37}" type="parTrans" cxnId="{933920DB-64FE-4722-BD51-605B00349B0D}">
      <dgm:prSet/>
      <dgm:spPr/>
      <dgm:t>
        <a:bodyPr/>
        <a:lstStyle/>
        <a:p>
          <a:endParaRPr lang="en-GB"/>
        </a:p>
      </dgm:t>
    </dgm:pt>
    <dgm:pt modelId="{976309FC-EB75-42D7-AA5E-567E9F8057DF}" type="sibTrans" cxnId="{933920DB-64FE-4722-BD51-605B00349B0D}">
      <dgm:prSet/>
      <dgm:spPr/>
      <dgm:t>
        <a:bodyPr/>
        <a:lstStyle/>
        <a:p>
          <a:endParaRPr lang="en-GB"/>
        </a:p>
      </dgm:t>
    </dgm:pt>
    <dgm:pt modelId="{2DD429F9-846E-4CAD-8B81-8E0D97E91E7A}">
      <dgm:prSet phldrT="[Text]" custT="1"/>
      <dgm:spPr>
        <a:solidFill>
          <a:srgbClr val="002060"/>
        </a:solidFill>
      </dgm:spPr>
      <dgm:t>
        <a:bodyPr/>
        <a:lstStyle/>
        <a:p>
          <a:endParaRPr lang="en-US" sz="2400" dirty="0" smtClean="0"/>
        </a:p>
        <a:p>
          <a:endParaRPr lang="en-US" sz="2400" dirty="0" smtClean="0"/>
        </a:p>
        <a:p>
          <a:r>
            <a:rPr lang="en-US" sz="2400" b="1" dirty="0" smtClean="0"/>
            <a:t>Why ?</a:t>
          </a:r>
        </a:p>
        <a:p>
          <a:endParaRPr lang="en-US" sz="1800" b="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r>
            <a:rPr lang="en-US" sz="1800" b="0" dirty="0" smtClean="0">
              <a:solidFill>
                <a:schemeClr val="bg1"/>
              </a:solidFill>
              <a:ea typeface="+mn-ea"/>
              <a:cs typeface="Arial" panose="020B0604020202020204" pitchFamily="34" charset="0"/>
            </a:rPr>
            <a:t>1. Emphasis on robust demand analysis in legislation and guidance</a:t>
          </a:r>
        </a:p>
        <a:p>
          <a:endParaRPr lang="en-US" sz="1800" dirty="0" smtClean="0">
            <a:ea typeface="+mn-ea"/>
            <a:cs typeface="Arial" panose="020B0604020202020204" pitchFamily="34" charset="0"/>
          </a:endParaRPr>
        </a:p>
        <a:p>
          <a:r>
            <a:rPr lang="en-US" sz="1800" dirty="0" smtClean="0">
              <a:ea typeface="+mn-ea"/>
              <a:cs typeface="Arial" panose="020B0604020202020204" pitchFamily="34" charset="0"/>
            </a:rPr>
            <a:t>2. What is demand analysis used for ?</a:t>
          </a:r>
        </a:p>
        <a:p>
          <a:endParaRPr lang="en-US" sz="1800" dirty="0" smtClean="0">
            <a:ea typeface="+mn-ea"/>
            <a:cs typeface="Arial" panose="020B0604020202020204" pitchFamily="34" charset="0"/>
          </a:endParaRPr>
        </a:p>
        <a:p>
          <a:endParaRPr lang="en-US" sz="1800" b="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endParaRPr lang="en-US" sz="2400" dirty="0" smtClean="0"/>
        </a:p>
        <a:p>
          <a:endParaRPr lang="en-GB" sz="2400" dirty="0"/>
        </a:p>
      </dgm:t>
    </dgm:pt>
    <dgm:pt modelId="{8A875D43-A3DA-43B9-BA3F-107E5F142E42}" type="parTrans" cxnId="{DB1BF2E2-64C5-4882-9E08-BF1B29B0FD30}">
      <dgm:prSet/>
      <dgm:spPr/>
      <dgm:t>
        <a:bodyPr/>
        <a:lstStyle/>
        <a:p>
          <a:endParaRPr lang="en-GB"/>
        </a:p>
      </dgm:t>
    </dgm:pt>
    <dgm:pt modelId="{A18C39C4-E7EE-471F-A883-81CBD876FCC6}" type="sibTrans" cxnId="{DB1BF2E2-64C5-4882-9E08-BF1B29B0FD30}">
      <dgm:prSet/>
      <dgm:spPr/>
      <dgm:t>
        <a:bodyPr/>
        <a:lstStyle/>
        <a:p>
          <a:endParaRPr lang="en-GB"/>
        </a:p>
      </dgm:t>
    </dgm:pt>
    <dgm:pt modelId="{E861196C-539C-46EB-90B5-94E327E4A203}">
      <dgm:prSet phldrT="[Text]" custT="1"/>
      <dgm:spPr>
        <a:solidFill>
          <a:schemeClr val="bg2"/>
        </a:solidFill>
      </dgm:spPr>
      <dgm:t>
        <a:bodyPr/>
        <a:lstStyle/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>
            <a:solidFill>
              <a:schemeClr val="accent2">
                <a:lumMod val="50000"/>
              </a:schemeClr>
            </a:solidFill>
          </a:endParaRP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>
            <a:solidFill>
              <a:schemeClr val="accent2">
                <a:lumMod val="50000"/>
              </a:schemeClr>
            </a:solidFill>
          </a:endParaRP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>
            <a:solidFill>
              <a:schemeClr val="accent2">
                <a:lumMod val="50000"/>
              </a:schemeClr>
            </a:solidFill>
          </a:endParaRP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 smtClean="0">
              <a:solidFill>
                <a:schemeClr val="accent2">
                  <a:lumMod val="50000"/>
                </a:schemeClr>
              </a:solidFill>
            </a:rPr>
            <a:t>What is needed ?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3. What modelling do I need ?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4. Data, surveys and evidence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5. Forecasting the Future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>
            <a:solidFill>
              <a:schemeClr val="accent2">
                <a:lumMod val="50000"/>
              </a:schemeClr>
            </a:solidFill>
          </a:endParaRP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dirty="0">
            <a:solidFill>
              <a:schemeClr val="accent2">
                <a:lumMod val="50000"/>
              </a:schemeClr>
            </a:solidFill>
          </a:endParaRPr>
        </a:p>
      </dgm:t>
    </dgm:pt>
    <dgm:pt modelId="{FEFDE484-A96E-4010-B000-7A3C7798C541}" type="parTrans" cxnId="{91ECC134-CBDE-44F1-9629-32F2E6331712}">
      <dgm:prSet/>
      <dgm:spPr/>
      <dgm:t>
        <a:bodyPr/>
        <a:lstStyle/>
        <a:p>
          <a:endParaRPr lang="en-GB"/>
        </a:p>
      </dgm:t>
    </dgm:pt>
    <dgm:pt modelId="{6479BF43-5FCA-4B07-A9FB-5096960BC890}" type="sibTrans" cxnId="{91ECC134-CBDE-44F1-9629-32F2E6331712}">
      <dgm:prSet/>
      <dgm:spPr/>
      <dgm:t>
        <a:bodyPr/>
        <a:lstStyle/>
        <a:p>
          <a:endParaRPr lang="en-GB"/>
        </a:p>
      </dgm:t>
    </dgm:pt>
    <dgm:pt modelId="{23B663E6-8778-49E7-9AC2-A642A2F0BD7B}">
      <dgm:prSet phldrT="[Text]" custT="1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US" sz="2400" b="1" dirty="0" smtClean="0"/>
            <a:t>Implementation</a:t>
          </a:r>
        </a:p>
        <a:p>
          <a:endParaRPr lang="en-US" sz="1800" dirty="0" smtClean="0">
            <a:ea typeface="+mn-ea"/>
            <a:cs typeface="Arial" panose="020B0604020202020204" pitchFamily="34" charset="0"/>
          </a:endParaRPr>
        </a:p>
        <a:p>
          <a:r>
            <a:rPr lang="en-US" sz="1800" dirty="0" smtClean="0">
              <a:ea typeface="+mn-ea"/>
              <a:cs typeface="Arial" panose="020B0604020202020204" pitchFamily="34" charset="0"/>
            </a:rPr>
            <a:t>6. Procuring, operating and maintaining models</a:t>
          </a:r>
        </a:p>
        <a:p>
          <a:endParaRPr lang="en-US" sz="1800" dirty="0" smtClean="0">
            <a:ea typeface="+mn-ea"/>
            <a:cs typeface="Arial" panose="020B0604020202020204" pitchFamily="34" charset="0"/>
          </a:endParaRPr>
        </a:p>
        <a:p>
          <a:endParaRPr lang="en-GB" sz="1800" dirty="0"/>
        </a:p>
      </dgm:t>
    </dgm:pt>
    <dgm:pt modelId="{B52C08F2-EB56-4D89-896E-066C95B7D8C4}" type="parTrans" cxnId="{B7D32504-DEA3-4B64-BECA-F2DF35BCE24E}">
      <dgm:prSet/>
      <dgm:spPr/>
      <dgm:t>
        <a:bodyPr/>
        <a:lstStyle/>
        <a:p>
          <a:endParaRPr lang="en-GB"/>
        </a:p>
      </dgm:t>
    </dgm:pt>
    <dgm:pt modelId="{5354AB0A-9A30-493A-A582-1A32D745C1BA}" type="sibTrans" cxnId="{B7D32504-DEA3-4B64-BECA-F2DF35BCE24E}">
      <dgm:prSet/>
      <dgm:spPr/>
      <dgm:t>
        <a:bodyPr/>
        <a:lstStyle/>
        <a:p>
          <a:endParaRPr lang="en-GB"/>
        </a:p>
      </dgm:t>
    </dgm:pt>
    <dgm:pt modelId="{3F7022A1-44FF-454E-9BAE-05C4F80DD974}" type="pres">
      <dgm:prSet presAssocID="{C472801F-F80D-4400-A7C1-712EFE610C9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1D09C8B-25AA-46DA-85F1-B1432EE7C161}" type="pres">
      <dgm:prSet presAssocID="{8585F25B-F65A-4A5F-BC75-535970296975}" presName="centerShape" presStyleLbl="node0" presStyleIdx="0" presStyleCnt="1" custScaleX="89092" custScaleY="56160"/>
      <dgm:spPr/>
      <dgm:t>
        <a:bodyPr/>
        <a:lstStyle/>
        <a:p>
          <a:endParaRPr lang="en-GB"/>
        </a:p>
      </dgm:t>
    </dgm:pt>
    <dgm:pt modelId="{D5DECD20-DC97-4F78-B6AA-3B4F1906C6CB}" type="pres">
      <dgm:prSet presAssocID="{8A875D43-A3DA-43B9-BA3F-107E5F142E42}" presName="parTrans" presStyleLbl="bgSibTrans2D1" presStyleIdx="0" presStyleCnt="3"/>
      <dgm:spPr/>
      <dgm:t>
        <a:bodyPr/>
        <a:lstStyle/>
        <a:p>
          <a:endParaRPr lang="en-GB"/>
        </a:p>
      </dgm:t>
    </dgm:pt>
    <dgm:pt modelId="{A9899D6D-3B85-4D3B-BA78-128A8D744DE7}" type="pres">
      <dgm:prSet presAssocID="{2DD429F9-846E-4CAD-8B81-8E0D97E91E7A}" presName="node" presStyleLbl="node1" presStyleIdx="0" presStyleCnt="3" custScaleX="126908" custScaleY="204879" custRadScaleRad="102799" custRadScaleInc="-142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878160-00FC-4698-8BB0-BE8361AFBF3E}" type="pres">
      <dgm:prSet presAssocID="{FEFDE484-A96E-4010-B000-7A3C7798C541}" presName="parTrans" presStyleLbl="bgSibTrans2D1" presStyleIdx="1" presStyleCnt="3"/>
      <dgm:spPr/>
      <dgm:t>
        <a:bodyPr/>
        <a:lstStyle/>
        <a:p>
          <a:endParaRPr lang="en-GB"/>
        </a:p>
      </dgm:t>
    </dgm:pt>
    <dgm:pt modelId="{5E76ED63-3103-49E9-8F65-55E5667085FD}" type="pres">
      <dgm:prSet presAssocID="{E861196C-539C-46EB-90B5-94E327E4A203}" presName="node" presStyleLbl="node1" presStyleIdx="1" presStyleCnt="3" custScaleX="171359" custScaleY="127095" custRadScaleRad="111083" custRadScaleInc="-19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9A7189-B5AA-4187-9D73-7C7FE8D892F1}" type="pres">
      <dgm:prSet presAssocID="{B52C08F2-EB56-4D89-896E-066C95B7D8C4}" presName="parTrans" presStyleLbl="bgSibTrans2D1" presStyleIdx="2" presStyleCnt="3"/>
      <dgm:spPr/>
      <dgm:t>
        <a:bodyPr/>
        <a:lstStyle/>
        <a:p>
          <a:endParaRPr lang="en-GB"/>
        </a:p>
      </dgm:t>
    </dgm:pt>
    <dgm:pt modelId="{92BD584B-E986-47B8-AD58-75656981DFC8}" type="pres">
      <dgm:prSet presAssocID="{23B663E6-8778-49E7-9AC2-A642A2F0BD7B}" presName="node" presStyleLbl="node1" presStyleIdx="2" presStyleCnt="3" custScaleX="130176" custScaleY="199627" custRadScaleRad="112073" custRadScaleInc="147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F968EB3-F0ED-4343-8309-F571A423FF34}" type="presOf" srcId="{2DD429F9-846E-4CAD-8B81-8E0D97E91E7A}" destId="{A9899D6D-3B85-4D3B-BA78-128A8D744DE7}" srcOrd="0" destOrd="0" presId="urn:microsoft.com/office/officeart/2005/8/layout/radial4"/>
    <dgm:cxn modelId="{91ECC134-CBDE-44F1-9629-32F2E6331712}" srcId="{8585F25B-F65A-4A5F-BC75-535970296975}" destId="{E861196C-539C-46EB-90B5-94E327E4A203}" srcOrd="1" destOrd="0" parTransId="{FEFDE484-A96E-4010-B000-7A3C7798C541}" sibTransId="{6479BF43-5FCA-4B07-A9FB-5096960BC890}"/>
    <dgm:cxn modelId="{1D34A8CE-CAF4-46C7-B6C2-113617ADBB98}" type="presOf" srcId="{8585F25B-F65A-4A5F-BC75-535970296975}" destId="{81D09C8B-25AA-46DA-85F1-B1432EE7C161}" srcOrd="0" destOrd="0" presId="urn:microsoft.com/office/officeart/2005/8/layout/radial4"/>
    <dgm:cxn modelId="{6A8E7E23-9ECB-478A-A9E1-B13B14130BBA}" type="presOf" srcId="{23B663E6-8778-49E7-9AC2-A642A2F0BD7B}" destId="{92BD584B-E986-47B8-AD58-75656981DFC8}" srcOrd="0" destOrd="0" presId="urn:microsoft.com/office/officeart/2005/8/layout/radial4"/>
    <dgm:cxn modelId="{717F43FC-1E45-434A-A617-62CFE944F080}" type="presOf" srcId="{E861196C-539C-46EB-90B5-94E327E4A203}" destId="{5E76ED63-3103-49E9-8F65-55E5667085FD}" srcOrd="0" destOrd="0" presId="urn:microsoft.com/office/officeart/2005/8/layout/radial4"/>
    <dgm:cxn modelId="{933920DB-64FE-4722-BD51-605B00349B0D}" srcId="{C472801F-F80D-4400-A7C1-712EFE610C9F}" destId="{8585F25B-F65A-4A5F-BC75-535970296975}" srcOrd="0" destOrd="0" parTransId="{6E75F46E-8868-406A-986F-697BA3BD3D37}" sibTransId="{976309FC-EB75-42D7-AA5E-567E9F8057DF}"/>
    <dgm:cxn modelId="{56B9502E-695B-48B1-8D10-2B40AD7D9C01}" type="presOf" srcId="{8A875D43-A3DA-43B9-BA3F-107E5F142E42}" destId="{D5DECD20-DC97-4F78-B6AA-3B4F1906C6CB}" srcOrd="0" destOrd="0" presId="urn:microsoft.com/office/officeart/2005/8/layout/radial4"/>
    <dgm:cxn modelId="{7DE1D324-AA3A-49D9-BCDE-54B915E3B079}" type="presOf" srcId="{C472801F-F80D-4400-A7C1-712EFE610C9F}" destId="{3F7022A1-44FF-454E-9BAE-05C4F80DD974}" srcOrd="0" destOrd="0" presId="urn:microsoft.com/office/officeart/2005/8/layout/radial4"/>
    <dgm:cxn modelId="{DB1BF2E2-64C5-4882-9E08-BF1B29B0FD30}" srcId="{8585F25B-F65A-4A5F-BC75-535970296975}" destId="{2DD429F9-846E-4CAD-8B81-8E0D97E91E7A}" srcOrd="0" destOrd="0" parTransId="{8A875D43-A3DA-43B9-BA3F-107E5F142E42}" sibTransId="{A18C39C4-E7EE-471F-A883-81CBD876FCC6}"/>
    <dgm:cxn modelId="{030FC836-042B-4F34-B453-53F6FFBD50F7}" type="presOf" srcId="{FEFDE484-A96E-4010-B000-7A3C7798C541}" destId="{D4878160-00FC-4698-8BB0-BE8361AFBF3E}" srcOrd="0" destOrd="0" presId="urn:microsoft.com/office/officeart/2005/8/layout/radial4"/>
    <dgm:cxn modelId="{B1091858-3D43-4129-AAAF-B5B8C2F24EAA}" type="presOf" srcId="{B52C08F2-EB56-4D89-896E-066C95B7D8C4}" destId="{2D9A7189-B5AA-4187-9D73-7C7FE8D892F1}" srcOrd="0" destOrd="0" presId="urn:microsoft.com/office/officeart/2005/8/layout/radial4"/>
    <dgm:cxn modelId="{B7D32504-DEA3-4B64-BECA-F2DF35BCE24E}" srcId="{8585F25B-F65A-4A5F-BC75-535970296975}" destId="{23B663E6-8778-49E7-9AC2-A642A2F0BD7B}" srcOrd="2" destOrd="0" parTransId="{B52C08F2-EB56-4D89-896E-066C95B7D8C4}" sibTransId="{5354AB0A-9A30-493A-A582-1A32D745C1BA}"/>
    <dgm:cxn modelId="{1319363D-6D27-464D-849F-DD64ABEB9BE4}" type="presParOf" srcId="{3F7022A1-44FF-454E-9BAE-05C4F80DD974}" destId="{81D09C8B-25AA-46DA-85F1-B1432EE7C161}" srcOrd="0" destOrd="0" presId="urn:microsoft.com/office/officeart/2005/8/layout/radial4"/>
    <dgm:cxn modelId="{58D9E9CC-8EAC-4B34-902B-7EDDDC04F443}" type="presParOf" srcId="{3F7022A1-44FF-454E-9BAE-05C4F80DD974}" destId="{D5DECD20-DC97-4F78-B6AA-3B4F1906C6CB}" srcOrd="1" destOrd="0" presId="urn:microsoft.com/office/officeart/2005/8/layout/radial4"/>
    <dgm:cxn modelId="{9EDF7B7B-5773-4C29-8319-6D97C1595049}" type="presParOf" srcId="{3F7022A1-44FF-454E-9BAE-05C4F80DD974}" destId="{A9899D6D-3B85-4D3B-BA78-128A8D744DE7}" srcOrd="2" destOrd="0" presId="urn:microsoft.com/office/officeart/2005/8/layout/radial4"/>
    <dgm:cxn modelId="{70EC03A7-04C6-4C89-84C4-DAB3370428D7}" type="presParOf" srcId="{3F7022A1-44FF-454E-9BAE-05C4F80DD974}" destId="{D4878160-00FC-4698-8BB0-BE8361AFBF3E}" srcOrd="3" destOrd="0" presId="urn:microsoft.com/office/officeart/2005/8/layout/radial4"/>
    <dgm:cxn modelId="{D8805BB1-22EC-4A97-B34D-8C3ADEDB73ED}" type="presParOf" srcId="{3F7022A1-44FF-454E-9BAE-05C4F80DD974}" destId="{5E76ED63-3103-49E9-8F65-55E5667085FD}" srcOrd="4" destOrd="0" presId="urn:microsoft.com/office/officeart/2005/8/layout/radial4"/>
    <dgm:cxn modelId="{9B029C4B-BB46-48FF-BA9E-108600B6A769}" type="presParOf" srcId="{3F7022A1-44FF-454E-9BAE-05C4F80DD974}" destId="{2D9A7189-B5AA-4187-9D73-7C7FE8D892F1}" srcOrd="5" destOrd="0" presId="urn:microsoft.com/office/officeart/2005/8/layout/radial4"/>
    <dgm:cxn modelId="{914FDBA5-F996-4917-A810-48BBABF492A8}" type="presParOf" srcId="{3F7022A1-44FF-454E-9BAE-05C4F80DD974}" destId="{92BD584B-E986-47B8-AD58-75656981DFC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472801F-F80D-4400-A7C1-712EFE610C9F}" type="doc">
      <dgm:prSet loTypeId="urn:microsoft.com/office/officeart/2005/8/layout/radial4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8585F25B-F65A-4A5F-BC75-535970296975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dirty="0" smtClean="0"/>
            <a:t>Conclusions</a:t>
          </a:r>
          <a:endParaRPr lang="en-GB" sz="2000" dirty="0"/>
        </a:p>
      </dgm:t>
    </dgm:pt>
    <dgm:pt modelId="{6E75F46E-8868-406A-986F-697BA3BD3D37}" type="parTrans" cxnId="{933920DB-64FE-4722-BD51-605B00349B0D}">
      <dgm:prSet/>
      <dgm:spPr/>
      <dgm:t>
        <a:bodyPr/>
        <a:lstStyle/>
        <a:p>
          <a:endParaRPr lang="en-GB"/>
        </a:p>
      </dgm:t>
    </dgm:pt>
    <dgm:pt modelId="{976309FC-EB75-42D7-AA5E-567E9F8057DF}" type="sibTrans" cxnId="{933920DB-64FE-4722-BD51-605B00349B0D}">
      <dgm:prSet/>
      <dgm:spPr/>
      <dgm:t>
        <a:bodyPr/>
        <a:lstStyle/>
        <a:p>
          <a:endParaRPr lang="en-GB"/>
        </a:p>
      </dgm:t>
    </dgm:pt>
    <dgm:pt modelId="{2DD429F9-846E-4CAD-8B81-8E0D97E91E7A}">
      <dgm:prSet phldrT="[Text]" custT="1"/>
      <dgm:spPr>
        <a:solidFill>
          <a:srgbClr val="002060"/>
        </a:solidFill>
      </dgm:spPr>
      <dgm:t>
        <a:bodyPr/>
        <a:lstStyle/>
        <a:p>
          <a:endParaRPr lang="en-US" sz="2400" dirty="0" smtClean="0"/>
        </a:p>
        <a:p>
          <a:endParaRPr lang="en-US" sz="2400" dirty="0" smtClean="0"/>
        </a:p>
        <a:p>
          <a:r>
            <a:rPr lang="en-US" sz="2400" b="0" dirty="0" smtClean="0"/>
            <a:t>Why ?</a:t>
          </a:r>
        </a:p>
        <a:p>
          <a:endParaRPr lang="en-US" sz="1800" b="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r>
            <a:rPr lang="en-US" sz="1800" dirty="0" smtClean="0">
              <a:ea typeface="+mn-ea"/>
              <a:cs typeface="Arial" panose="020B0604020202020204" pitchFamily="34" charset="0"/>
            </a:rPr>
            <a:t>1 Emphasis on robust demand analysis in legislation and guidance</a:t>
          </a:r>
        </a:p>
        <a:p>
          <a:endParaRPr lang="en-US" sz="1800" dirty="0" smtClean="0">
            <a:ea typeface="+mn-ea"/>
            <a:cs typeface="Arial" panose="020B0604020202020204" pitchFamily="34" charset="0"/>
          </a:endParaRPr>
        </a:p>
        <a:p>
          <a:r>
            <a:rPr lang="en-US" sz="1800" dirty="0" smtClean="0">
              <a:ea typeface="+mn-ea"/>
              <a:cs typeface="Arial" panose="020B0604020202020204" pitchFamily="34" charset="0"/>
            </a:rPr>
            <a:t>2. What is demand analysis used for ?</a:t>
          </a:r>
        </a:p>
        <a:p>
          <a:endParaRPr lang="en-US" sz="1800" dirty="0" smtClean="0">
            <a:ea typeface="+mn-ea"/>
            <a:cs typeface="Arial" panose="020B0604020202020204" pitchFamily="34" charset="0"/>
          </a:endParaRPr>
        </a:p>
        <a:p>
          <a:endParaRPr lang="en-US" sz="1800" b="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endParaRPr lang="en-US" sz="2400" dirty="0" smtClean="0"/>
        </a:p>
        <a:p>
          <a:endParaRPr lang="en-GB" sz="2400" dirty="0"/>
        </a:p>
      </dgm:t>
    </dgm:pt>
    <dgm:pt modelId="{8A875D43-A3DA-43B9-BA3F-107E5F142E42}" type="parTrans" cxnId="{DB1BF2E2-64C5-4882-9E08-BF1B29B0FD30}">
      <dgm:prSet/>
      <dgm:spPr/>
      <dgm:t>
        <a:bodyPr/>
        <a:lstStyle/>
        <a:p>
          <a:endParaRPr lang="en-GB"/>
        </a:p>
      </dgm:t>
    </dgm:pt>
    <dgm:pt modelId="{A18C39C4-E7EE-471F-A883-81CBD876FCC6}" type="sibTrans" cxnId="{DB1BF2E2-64C5-4882-9E08-BF1B29B0FD30}">
      <dgm:prSet/>
      <dgm:spPr/>
      <dgm:t>
        <a:bodyPr/>
        <a:lstStyle/>
        <a:p>
          <a:endParaRPr lang="en-GB"/>
        </a:p>
      </dgm:t>
    </dgm:pt>
    <dgm:pt modelId="{E861196C-539C-46EB-90B5-94E327E4A203}">
      <dgm:prSet phldrT="[Text]" custT="1"/>
      <dgm:spPr>
        <a:solidFill>
          <a:schemeClr val="bg2"/>
        </a:solidFill>
      </dgm:spPr>
      <dgm:t>
        <a:bodyPr/>
        <a:lstStyle/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/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/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/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 smtClean="0">
              <a:solidFill>
                <a:schemeClr val="accent2">
                  <a:lumMod val="50000"/>
                </a:schemeClr>
              </a:solidFill>
            </a:rPr>
            <a:t>What is needed ?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0" baseline="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3. What modelling do I need ?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0" baseline="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4. Data, surveys and evidence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b="0" baseline="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baseline="0" dirty="0" smtClean="0">
              <a:solidFill>
                <a:srgbClr val="002060"/>
              </a:solidFill>
              <a:ea typeface="+mn-ea"/>
              <a:cs typeface="Arial" panose="020B0604020202020204" pitchFamily="34" charset="0"/>
            </a:rPr>
            <a:t>5. Forecasting the Future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b="1" baseline="0" dirty="0" smtClean="0">
            <a:solidFill>
              <a:srgbClr val="FFC000"/>
            </a:solidFill>
            <a:ea typeface="+mn-ea"/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ea typeface="+mn-ea"/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ea typeface="+mn-ea"/>
            <a:cs typeface="Arial" panose="020B0604020202020204" pitchFamily="34" charset="0"/>
          </a:endParaRP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/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dirty="0"/>
        </a:p>
      </dgm:t>
    </dgm:pt>
    <dgm:pt modelId="{FEFDE484-A96E-4010-B000-7A3C7798C541}" type="parTrans" cxnId="{91ECC134-CBDE-44F1-9629-32F2E6331712}">
      <dgm:prSet/>
      <dgm:spPr/>
      <dgm:t>
        <a:bodyPr/>
        <a:lstStyle/>
        <a:p>
          <a:endParaRPr lang="en-GB"/>
        </a:p>
      </dgm:t>
    </dgm:pt>
    <dgm:pt modelId="{6479BF43-5FCA-4B07-A9FB-5096960BC890}" type="sibTrans" cxnId="{91ECC134-CBDE-44F1-9629-32F2E6331712}">
      <dgm:prSet/>
      <dgm:spPr/>
      <dgm:t>
        <a:bodyPr/>
        <a:lstStyle/>
        <a:p>
          <a:endParaRPr lang="en-GB"/>
        </a:p>
      </dgm:t>
    </dgm:pt>
    <dgm:pt modelId="{23B663E6-8778-49E7-9AC2-A642A2F0BD7B}">
      <dgm:prSet phldrT="[Text]" custT="1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US" sz="2400" b="0" dirty="0" smtClean="0"/>
            <a:t>Implementation</a:t>
          </a:r>
        </a:p>
        <a:p>
          <a:endParaRPr lang="en-US" sz="1800" dirty="0" smtClean="0">
            <a:ea typeface="+mn-ea"/>
            <a:cs typeface="Arial" panose="020B0604020202020204" pitchFamily="34" charset="0"/>
          </a:endParaRPr>
        </a:p>
        <a:p>
          <a:r>
            <a:rPr lang="en-US" sz="1800" dirty="0" smtClean="0">
              <a:ea typeface="+mn-ea"/>
              <a:cs typeface="Arial" panose="020B0604020202020204" pitchFamily="34" charset="0"/>
            </a:rPr>
            <a:t>6. Procuring, operating and maintaining models</a:t>
          </a:r>
        </a:p>
        <a:p>
          <a:endParaRPr lang="en-US" sz="1800" dirty="0" smtClean="0">
            <a:ea typeface="+mn-ea"/>
            <a:cs typeface="Arial" panose="020B0604020202020204" pitchFamily="34" charset="0"/>
          </a:endParaRPr>
        </a:p>
        <a:p>
          <a:endParaRPr lang="en-GB" sz="1800" dirty="0"/>
        </a:p>
      </dgm:t>
    </dgm:pt>
    <dgm:pt modelId="{B52C08F2-EB56-4D89-896E-066C95B7D8C4}" type="parTrans" cxnId="{B7D32504-DEA3-4B64-BECA-F2DF35BCE24E}">
      <dgm:prSet/>
      <dgm:spPr/>
      <dgm:t>
        <a:bodyPr/>
        <a:lstStyle/>
        <a:p>
          <a:endParaRPr lang="en-GB"/>
        </a:p>
      </dgm:t>
    </dgm:pt>
    <dgm:pt modelId="{5354AB0A-9A30-493A-A582-1A32D745C1BA}" type="sibTrans" cxnId="{B7D32504-DEA3-4B64-BECA-F2DF35BCE24E}">
      <dgm:prSet/>
      <dgm:spPr/>
      <dgm:t>
        <a:bodyPr/>
        <a:lstStyle/>
        <a:p>
          <a:endParaRPr lang="en-GB"/>
        </a:p>
      </dgm:t>
    </dgm:pt>
    <dgm:pt modelId="{3F7022A1-44FF-454E-9BAE-05C4F80DD974}" type="pres">
      <dgm:prSet presAssocID="{C472801F-F80D-4400-A7C1-712EFE610C9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1D09C8B-25AA-46DA-85F1-B1432EE7C161}" type="pres">
      <dgm:prSet presAssocID="{8585F25B-F65A-4A5F-BC75-535970296975}" presName="centerShape" presStyleLbl="node0" presStyleIdx="0" presStyleCnt="1" custScaleX="89092" custScaleY="56160"/>
      <dgm:spPr/>
      <dgm:t>
        <a:bodyPr/>
        <a:lstStyle/>
        <a:p>
          <a:endParaRPr lang="en-GB"/>
        </a:p>
      </dgm:t>
    </dgm:pt>
    <dgm:pt modelId="{D5DECD20-DC97-4F78-B6AA-3B4F1906C6CB}" type="pres">
      <dgm:prSet presAssocID="{8A875D43-A3DA-43B9-BA3F-107E5F142E42}" presName="parTrans" presStyleLbl="bgSibTrans2D1" presStyleIdx="0" presStyleCnt="3"/>
      <dgm:spPr/>
      <dgm:t>
        <a:bodyPr/>
        <a:lstStyle/>
        <a:p>
          <a:endParaRPr lang="en-GB"/>
        </a:p>
      </dgm:t>
    </dgm:pt>
    <dgm:pt modelId="{A9899D6D-3B85-4D3B-BA78-128A8D744DE7}" type="pres">
      <dgm:prSet presAssocID="{2DD429F9-846E-4CAD-8B81-8E0D97E91E7A}" presName="node" presStyleLbl="node1" presStyleIdx="0" presStyleCnt="3" custScaleX="126908" custScaleY="204879" custRadScaleRad="102799" custRadScaleInc="-142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878160-00FC-4698-8BB0-BE8361AFBF3E}" type="pres">
      <dgm:prSet presAssocID="{FEFDE484-A96E-4010-B000-7A3C7798C541}" presName="parTrans" presStyleLbl="bgSibTrans2D1" presStyleIdx="1" presStyleCnt="3"/>
      <dgm:spPr/>
      <dgm:t>
        <a:bodyPr/>
        <a:lstStyle/>
        <a:p>
          <a:endParaRPr lang="en-GB"/>
        </a:p>
      </dgm:t>
    </dgm:pt>
    <dgm:pt modelId="{5E76ED63-3103-49E9-8F65-55E5667085FD}" type="pres">
      <dgm:prSet presAssocID="{E861196C-539C-46EB-90B5-94E327E4A203}" presName="node" presStyleLbl="node1" presStyleIdx="1" presStyleCnt="3" custScaleX="171359" custScaleY="127095" custRadScaleRad="111083" custRadScaleInc="-19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9A7189-B5AA-4187-9D73-7C7FE8D892F1}" type="pres">
      <dgm:prSet presAssocID="{B52C08F2-EB56-4D89-896E-066C95B7D8C4}" presName="parTrans" presStyleLbl="bgSibTrans2D1" presStyleIdx="2" presStyleCnt="3"/>
      <dgm:spPr/>
      <dgm:t>
        <a:bodyPr/>
        <a:lstStyle/>
        <a:p>
          <a:endParaRPr lang="en-GB"/>
        </a:p>
      </dgm:t>
    </dgm:pt>
    <dgm:pt modelId="{92BD584B-E986-47B8-AD58-75656981DFC8}" type="pres">
      <dgm:prSet presAssocID="{23B663E6-8778-49E7-9AC2-A642A2F0BD7B}" presName="node" presStyleLbl="node1" presStyleIdx="2" presStyleCnt="3" custScaleX="130176" custScaleY="199627" custRadScaleRad="112073" custRadScaleInc="147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7CBFFEC-E2D2-4C4B-B482-7400A69EAC83}" type="presOf" srcId="{E861196C-539C-46EB-90B5-94E327E4A203}" destId="{5E76ED63-3103-49E9-8F65-55E5667085FD}" srcOrd="0" destOrd="0" presId="urn:microsoft.com/office/officeart/2005/8/layout/radial4"/>
    <dgm:cxn modelId="{B3239043-A9F0-41A3-A50F-02DCEAF26B22}" type="presOf" srcId="{2DD429F9-846E-4CAD-8B81-8E0D97E91E7A}" destId="{A9899D6D-3B85-4D3B-BA78-128A8D744DE7}" srcOrd="0" destOrd="0" presId="urn:microsoft.com/office/officeart/2005/8/layout/radial4"/>
    <dgm:cxn modelId="{4BB5D421-CB47-4CBB-902E-DE17D46C2A7C}" type="presOf" srcId="{8585F25B-F65A-4A5F-BC75-535970296975}" destId="{81D09C8B-25AA-46DA-85F1-B1432EE7C161}" srcOrd="0" destOrd="0" presId="urn:microsoft.com/office/officeart/2005/8/layout/radial4"/>
    <dgm:cxn modelId="{A0C44E2B-288C-4E57-95A5-BFF5A56416B0}" type="presOf" srcId="{B52C08F2-EB56-4D89-896E-066C95B7D8C4}" destId="{2D9A7189-B5AA-4187-9D73-7C7FE8D892F1}" srcOrd="0" destOrd="0" presId="urn:microsoft.com/office/officeart/2005/8/layout/radial4"/>
    <dgm:cxn modelId="{AC2E8B76-F730-4481-9A12-E22C4D8BB867}" type="presOf" srcId="{23B663E6-8778-49E7-9AC2-A642A2F0BD7B}" destId="{92BD584B-E986-47B8-AD58-75656981DFC8}" srcOrd="0" destOrd="0" presId="urn:microsoft.com/office/officeart/2005/8/layout/radial4"/>
    <dgm:cxn modelId="{DB1BF2E2-64C5-4882-9E08-BF1B29B0FD30}" srcId="{8585F25B-F65A-4A5F-BC75-535970296975}" destId="{2DD429F9-846E-4CAD-8B81-8E0D97E91E7A}" srcOrd="0" destOrd="0" parTransId="{8A875D43-A3DA-43B9-BA3F-107E5F142E42}" sibTransId="{A18C39C4-E7EE-471F-A883-81CBD876FCC6}"/>
    <dgm:cxn modelId="{ED7BD11F-2DB0-45E3-89BA-D40D2317F736}" type="presOf" srcId="{8A875D43-A3DA-43B9-BA3F-107E5F142E42}" destId="{D5DECD20-DC97-4F78-B6AA-3B4F1906C6CB}" srcOrd="0" destOrd="0" presId="urn:microsoft.com/office/officeart/2005/8/layout/radial4"/>
    <dgm:cxn modelId="{933920DB-64FE-4722-BD51-605B00349B0D}" srcId="{C472801F-F80D-4400-A7C1-712EFE610C9F}" destId="{8585F25B-F65A-4A5F-BC75-535970296975}" srcOrd="0" destOrd="0" parTransId="{6E75F46E-8868-406A-986F-697BA3BD3D37}" sibTransId="{976309FC-EB75-42D7-AA5E-567E9F8057DF}"/>
    <dgm:cxn modelId="{B208AA9B-E3B9-4C6D-91BF-B1A08F4FD0D3}" type="presOf" srcId="{FEFDE484-A96E-4010-B000-7A3C7798C541}" destId="{D4878160-00FC-4698-8BB0-BE8361AFBF3E}" srcOrd="0" destOrd="0" presId="urn:microsoft.com/office/officeart/2005/8/layout/radial4"/>
    <dgm:cxn modelId="{F0C65B5D-E8D5-4E4F-A3A8-FFD6E5C966E9}" type="presOf" srcId="{C472801F-F80D-4400-A7C1-712EFE610C9F}" destId="{3F7022A1-44FF-454E-9BAE-05C4F80DD974}" srcOrd="0" destOrd="0" presId="urn:microsoft.com/office/officeart/2005/8/layout/radial4"/>
    <dgm:cxn modelId="{B7D32504-DEA3-4B64-BECA-F2DF35BCE24E}" srcId="{8585F25B-F65A-4A5F-BC75-535970296975}" destId="{23B663E6-8778-49E7-9AC2-A642A2F0BD7B}" srcOrd="2" destOrd="0" parTransId="{B52C08F2-EB56-4D89-896E-066C95B7D8C4}" sibTransId="{5354AB0A-9A30-493A-A582-1A32D745C1BA}"/>
    <dgm:cxn modelId="{91ECC134-CBDE-44F1-9629-32F2E6331712}" srcId="{8585F25B-F65A-4A5F-BC75-535970296975}" destId="{E861196C-539C-46EB-90B5-94E327E4A203}" srcOrd="1" destOrd="0" parTransId="{FEFDE484-A96E-4010-B000-7A3C7798C541}" sibTransId="{6479BF43-5FCA-4B07-A9FB-5096960BC890}"/>
    <dgm:cxn modelId="{9D51CE63-9083-4412-8773-F78A5D3EF1E0}" type="presParOf" srcId="{3F7022A1-44FF-454E-9BAE-05C4F80DD974}" destId="{81D09C8B-25AA-46DA-85F1-B1432EE7C161}" srcOrd="0" destOrd="0" presId="urn:microsoft.com/office/officeart/2005/8/layout/radial4"/>
    <dgm:cxn modelId="{5BA06179-4493-402F-9F6C-35819348C505}" type="presParOf" srcId="{3F7022A1-44FF-454E-9BAE-05C4F80DD974}" destId="{D5DECD20-DC97-4F78-B6AA-3B4F1906C6CB}" srcOrd="1" destOrd="0" presId="urn:microsoft.com/office/officeart/2005/8/layout/radial4"/>
    <dgm:cxn modelId="{66F79D83-AFB9-4417-8D31-B0231E40A4B3}" type="presParOf" srcId="{3F7022A1-44FF-454E-9BAE-05C4F80DD974}" destId="{A9899D6D-3B85-4D3B-BA78-128A8D744DE7}" srcOrd="2" destOrd="0" presId="urn:microsoft.com/office/officeart/2005/8/layout/radial4"/>
    <dgm:cxn modelId="{5B46AC56-0DC9-47E4-AB27-1F1F9D991CBF}" type="presParOf" srcId="{3F7022A1-44FF-454E-9BAE-05C4F80DD974}" destId="{D4878160-00FC-4698-8BB0-BE8361AFBF3E}" srcOrd="3" destOrd="0" presId="urn:microsoft.com/office/officeart/2005/8/layout/radial4"/>
    <dgm:cxn modelId="{B64108CD-B65C-4D3B-96DD-6225B3188E71}" type="presParOf" srcId="{3F7022A1-44FF-454E-9BAE-05C4F80DD974}" destId="{5E76ED63-3103-49E9-8F65-55E5667085FD}" srcOrd="4" destOrd="0" presId="urn:microsoft.com/office/officeart/2005/8/layout/radial4"/>
    <dgm:cxn modelId="{FBD6E73F-6CD3-4F95-BA16-9B5465B87758}" type="presParOf" srcId="{3F7022A1-44FF-454E-9BAE-05C4F80DD974}" destId="{2D9A7189-B5AA-4187-9D73-7C7FE8D892F1}" srcOrd="5" destOrd="0" presId="urn:microsoft.com/office/officeart/2005/8/layout/radial4"/>
    <dgm:cxn modelId="{FDC5C691-1FC3-42C3-9255-EA4F0E6E6EF6}" type="presParOf" srcId="{3F7022A1-44FF-454E-9BAE-05C4F80DD974}" destId="{92BD584B-E986-47B8-AD58-75656981DFC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867BD02-5FE4-4F97-A054-5B1592ABEB6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48AF849-C6C4-4D67-BADF-A35F94AF523C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dirty="0" smtClean="0"/>
            <a:t>Rational Demand Forecast </a:t>
          </a:r>
        </a:p>
        <a:p>
          <a:r>
            <a:rPr lang="en-GB" sz="2000" dirty="0" smtClean="0"/>
            <a:t>Scenarios to deal with Uncertainty</a:t>
          </a:r>
        </a:p>
        <a:p>
          <a:r>
            <a:rPr lang="en-US" sz="2000" dirty="0" smtClean="0"/>
            <a:t>Longer-term : less precise</a:t>
          </a:r>
        </a:p>
      </dgm:t>
    </dgm:pt>
    <dgm:pt modelId="{2F255F9A-AC74-4270-B5D0-D798268F7987}" type="parTrans" cxnId="{3DDAA83A-8D25-446A-834C-71E2E710F451}">
      <dgm:prSet/>
      <dgm:spPr/>
      <dgm:t>
        <a:bodyPr/>
        <a:lstStyle/>
        <a:p>
          <a:endParaRPr lang="en-GB"/>
        </a:p>
      </dgm:t>
    </dgm:pt>
    <dgm:pt modelId="{BD18757E-6A4B-45AC-AD83-AD91FB07ABD9}" type="sibTrans" cxnId="{3DDAA83A-8D25-446A-834C-71E2E710F451}">
      <dgm:prSet/>
      <dgm:spPr/>
      <dgm:t>
        <a:bodyPr/>
        <a:lstStyle/>
        <a:p>
          <a:endParaRPr lang="en-GB"/>
        </a:p>
      </dgm:t>
    </dgm:pt>
    <dgm:pt modelId="{A1DB8545-008C-480B-ADE2-25053306FB26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GB" sz="2400" dirty="0" smtClean="0"/>
        </a:p>
        <a:p>
          <a:r>
            <a:rPr lang="en-GB" sz="2400" dirty="0" smtClean="0"/>
            <a:t>Reaction of the Model to the plan/project (options)</a:t>
          </a:r>
        </a:p>
        <a:p>
          <a:endParaRPr lang="en-US" sz="2400" dirty="0" smtClean="0"/>
        </a:p>
      </dgm:t>
    </dgm:pt>
    <dgm:pt modelId="{618D5801-D41B-42B9-A5D9-B35A1746A60B}" type="sibTrans" cxnId="{7CBB4A43-129B-4221-81DA-0750D6560631}">
      <dgm:prSet/>
      <dgm:spPr/>
      <dgm:t>
        <a:bodyPr/>
        <a:lstStyle/>
        <a:p>
          <a:endParaRPr lang="en-GB"/>
        </a:p>
      </dgm:t>
    </dgm:pt>
    <dgm:pt modelId="{9D41C87D-FF9A-4C7F-817B-BA433854B6F4}" type="parTrans" cxnId="{7CBB4A43-129B-4221-81DA-0750D6560631}">
      <dgm:prSet/>
      <dgm:spPr/>
      <dgm:t>
        <a:bodyPr/>
        <a:lstStyle/>
        <a:p>
          <a:endParaRPr lang="en-GB"/>
        </a:p>
      </dgm:t>
    </dgm:pt>
    <dgm:pt modelId="{F74597A8-296B-4FCE-A981-EAF82245A267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GB" sz="2400" dirty="0" smtClean="0"/>
        </a:p>
        <a:p>
          <a:r>
            <a:rPr lang="en-GB" sz="2400" dirty="0" smtClean="0"/>
            <a:t>Key external variables e.g. </a:t>
          </a:r>
        </a:p>
        <a:p>
          <a:r>
            <a:rPr lang="en-GB" sz="2000" dirty="0" smtClean="0"/>
            <a:t>GDP</a:t>
          </a:r>
        </a:p>
        <a:p>
          <a:r>
            <a:rPr lang="en-GB" sz="2000" dirty="0" smtClean="0"/>
            <a:t>Developments of O+Ds (</a:t>
          </a:r>
          <a:r>
            <a:rPr lang="en-GB" sz="2000" dirty="0" err="1" smtClean="0"/>
            <a:t>migration+land-use</a:t>
          </a:r>
          <a:r>
            <a:rPr lang="en-GB" sz="2000" dirty="0" smtClean="0"/>
            <a:t>/economic policy etc.)</a:t>
          </a:r>
        </a:p>
      </dgm:t>
    </dgm:pt>
    <dgm:pt modelId="{8D86B45B-3702-4EF2-B770-4EADC70D4896}" type="sibTrans" cxnId="{038DB9DE-3DDB-4ACE-9139-062910904398}">
      <dgm:prSet/>
      <dgm:spPr/>
      <dgm:t>
        <a:bodyPr/>
        <a:lstStyle/>
        <a:p>
          <a:endParaRPr lang="en-GB"/>
        </a:p>
      </dgm:t>
    </dgm:pt>
    <dgm:pt modelId="{B6CCE974-B5C8-4530-B579-D096EEE09E62}" type="parTrans" cxnId="{038DB9DE-3DDB-4ACE-9139-062910904398}">
      <dgm:prSet/>
      <dgm:spPr/>
      <dgm:t>
        <a:bodyPr/>
        <a:lstStyle/>
        <a:p>
          <a:endParaRPr lang="en-GB"/>
        </a:p>
      </dgm:t>
    </dgm:pt>
    <dgm:pt modelId="{82B0CCBC-99A9-498B-9AA1-FA247F12C96E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2000" dirty="0" smtClean="0"/>
            <a:t> </a:t>
          </a:r>
          <a:r>
            <a:rPr lang="en-GB" sz="2400" dirty="0" smtClean="0"/>
            <a:t>Explanatory external model of the future</a:t>
          </a:r>
        </a:p>
        <a:p>
          <a:r>
            <a:rPr lang="en-US" sz="2000" dirty="0" smtClean="0"/>
            <a:t>History-future regression</a:t>
          </a:r>
        </a:p>
        <a:p>
          <a:r>
            <a:rPr lang="en-US" sz="2000" dirty="0" smtClean="0"/>
            <a:t>Elasticities from other places</a:t>
          </a:r>
        </a:p>
        <a:p>
          <a:r>
            <a:rPr lang="en-US" sz="2000" dirty="0" smtClean="0"/>
            <a:t>Expert polling ?</a:t>
          </a:r>
          <a:endParaRPr lang="en-GB" sz="2000" dirty="0"/>
        </a:p>
      </dgm:t>
    </dgm:pt>
    <dgm:pt modelId="{CF33E501-2230-415E-8842-A4CDAD2C4AD9}" type="sibTrans" cxnId="{BC31E293-1AB7-4B52-8F62-254602A0CC0A}">
      <dgm:prSet/>
      <dgm:spPr/>
      <dgm:t>
        <a:bodyPr/>
        <a:lstStyle/>
        <a:p>
          <a:endParaRPr lang="en-GB"/>
        </a:p>
      </dgm:t>
    </dgm:pt>
    <dgm:pt modelId="{B10DD79A-E1C3-4082-A018-6BB1C5C55D57}" type="parTrans" cxnId="{BC31E293-1AB7-4B52-8F62-254602A0CC0A}">
      <dgm:prSet/>
      <dgm:spPr/>
      <dgm:t>
        <a:bodyPr/>
        <a:lstStyle/>
        <a:p>
          <a:endParaRPr lang="en-GB"/>
        </a:p>
      </dgm:t>
    </dgm:pt>
    <dgm:pt modelId="{326B5ECC-1EC7-4359-A047-30EED679962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i="0" dirty="0" smtClean="0"/>
        </a:p>
        <a:p>
          <a:pPr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dirty="0" smtClean="0"/>
            <a:t>Reaction of the Model to</a:t>
          </a:r>
          <a:endParaRPr lang="en-US" sz="2400" i="0" dirty="0" smtClean="0"/>
        </a:p>
        <a:p>
          <a:pPr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/>
            <a:t>Future capacity constraints</a:t>
          </a:r>
          <a:endParaRPr lang="en-US" sz="2000" i="0" dirty="0" smtClean="0"/>
        </a:p>
        <a:p>
          <a:pPr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0" dirty="0" smtClean="0"/>
            <a:t>Policy changes</a:t>
          </a:r>
        </a:p>
        <a:p>
          <a:pPr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0" dirty="0" smtClean="0"/>
            <a:t>Future infrastructure development</a:t>
          </a:r>
          <a:endParaRPr lang="en-GB" sz="2000" i="0" dirty="0" smtClean="0"/>
        </a:p>
        <a:p>
          <a:pPr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0" dirty="0" smtClean="0"/>
            <a:t>Changes in travel costs</a:t>
          </a:r>
        </a:p>
        <a:p>
          <a:pPr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dirty="0"/>
        </a:p>
      </dgm:t>
    </dgm:pt>
    <dgm:pt modelId="{08830CE7-993B-41A0-A592-4C132DB0ECCF}" type="sibTrans" cxnId="{77ABC3CB-7338-4C75-9D2A-57EED6C83FDB}">
      <dgm:prSet/>
      <dgm:spPr/>
      <dgm:t>
        <a:bodyPr/>
        <a:lstStyle/>
        <a:p>
          <a:endParaRPr lang="en-GB"/>
        </a:p>
      </dgm:t>
    </dgm:pt>
    <dgm:pt modelId="{1A42C3B0-C2ED-4F5F-9EA9-78A1AA1BAC64}" type="parTrans" cxnId="{77ABC3CB-7338-4C75-9D2A-57EED6C83FDB}">
      <dgm:prSet/>
      <dgm:spPr/>
      <dgm:t>
        <a:bodyPr/>
        <a:lstStyle/>
        <a:p>
          <a:endParaRPr lang="en-GB"/>
        </a:p>
      </dgm:t>
    </dgm:pt>
    <dgm:pt modelId="{C6CDB2B6-15D1-4208-AED4-99F47A30E911}" type="pres">
      <dgm:prSet presAssocID="{5867BD02-5FE4-4F97-A054-5B1592ABEB6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B145BA-E071-446D-8E6F-ADA7F8E3E02C}" type="pres">
      <dgm:prSet presAssocID="{5867BD02-5FE4-4F97-A054-5B1592ABEB64}" presName="matrix" presStyleCnt="0"/>
      <dgm:spPr/>
    </dgm:pt>
    <dgm:pt modelId="{9E1408D4-1E13-4A16-9A8C-7394980BF14F}" type="pres">
      <dgm:prSet presAssocID="{5867BD02-5FE4-4F97-A054-5B1592ABEB64}" presName="tile1" presStyleLbl="node1" presStyleIdx="0" presStyleCnt="4"/>
      <dgm:spPr/>
      <dgm:t>
        <a:bodyPr/>
        <a:lstStyle/>
        <a:p>
          <a:endParaRPr lang="en-GB"/>
        </a:p>
      </dgm:t>
    </dgm:pt>
    <dgm:pt modelId="{B4311F7A-8047-40EA-BE60-0105D6051974}" type="pres">
      <dgm:prSet presAssocID="{5867BD02-5FE4-4F97-A054-5B1592ABEB6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5E40FA-5D17-4887-89A1-1301A6904A46}" type="pres">
      <dgm:prSet presAssocID="{5867BD02-5FE4-4F97-A054-5B1592ABEB64}" presName="tile2" presStyleLbl="node1" presStyleIdx="1" presStyleCnt="4"/>
      <dgm:spPr/>
      <dgm:t>
        <a:bodyPr/>
        <a:lstStyle/>
        <a:p>
          <a:endParaRPr lang="en-GB"/>
        </a:p>
      </dgm:t>
    </dgm:pt>
    <dgm:pt modelId="{BF529276-5802-4150-A552-83E1CA5484F9}" type="pres">
      <dgm:prSet presAssocID="{5867BD02-5FE4-4F97-A054-5B1592ABEB6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F1DC69-7571-4211-B372-9BDABB5A0E68}" type="pres">
      <dgm:prSet presAssocID="{5867BD02-5FE4-4F97-A054-5B1592ABEB64}" presName="tile3" presStyleLbl="node1" presStyleIdx="2" presStyleCnt="4" custScaleY="103076" custLinFactNeighborX="-52174" custLinFactNeighborY="-1538"/>
      <dgm:spPr/>
      <dgm:t>
        <a:bodyPr/>
        <a:lstStyle/>
        <a:p>
          <a:endParaRPr lang="en-GB"/>
        </a:p>
      </dgm:t>
    </dgm:pt>
    <dgm:pt modelId="{FD15C3E6-49D6-4AD2-9B7E-13AF6D07C1E3}" type="pres">
      <dgm:prSet presAssocID="{5867BD02-5FE4-4F97-A054-5B1592ABEB6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24747D-4CCE-49EC-BAAE-548143ECA980}" type="pres">
      <dgm:prSet presAssocID="{5867BD02-5FE4-4F97-A054-5B1592ABEB64}" presName="tile4" presStyleLbl="node1" presStyleIdx="3" presStyleCnt="4"/>
      <dgm:spPr/>
      <dgm:t>
        <a:bodyPr/>
        <a:lstStyle/>
        <a:p>
          <a:endParaRPr lang="en-GB"/>
        </a:p>
      </dgm:t>
    </dgm:pt>
    <dgm:pt modelId="{680C4916-AF9B-4615-A190-20AFA3D760C1}" type="pres">
      <dgm:prSet presAssocID="{5867BD02-5FE4-4F97-A054-5B1592ABEB6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B84F44-CDE1-4D2A-A6AF-646BE72A4CA5}" type="pres">
      <dgm:prSet presAssocID="{5867BD02-5FE4-4F97-A054-5B1592ABEB64}" presName="centerTile" presStyleLbl="fgShp" presStyleIdx="0" presStyleCnt="1" custScaleX="211594" custScaleY="93151" custLinFactNeighborX="755" custLinFactNeighborY="5120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DC501AA1-39E0-4222-A54B-46A456292A88}" type="presOf" srcId="{E48AF849-C6C4-4D67-BADF-A35F94AF523C}" destId="{3CB84F44-CDE1-4D2A-A6AF-646BE72A4CA5}" srcOrd="0" destOrd="0" presId="urn:microsoft.com/office/officeart/2005/8/layout/matrix1"/>
    <dgm:cxn modelId="{038DB9DE-3DDB-4ACE-9139-062910904398}" srcId="{E48AF849-C6C4-4D67-BADF-A35F94AF523C}" destId="{F74597A8-296B-4FCE-A981-EAF82245A267}" srcOrd="1" destOrd="0" parTransId="{B6CCE974-B5C8-4530-B579-D096EEE09E62}" sibTransId="{8D86B45B-3702-4EF2-B770-4EADC70D4896}"/>
    <dgm:cxn modelId="{4D0DE174-EF64-4AE1-9194-F42C6230984D}" type="presOf" srcId="{A1DB8545-008C-480B-ADE2-25053306FB26}" destId="{9E1408D4-1E13-4A16-9A8C-7394980BF14F}" srcOrd="0" destOrd="0" presId="urn:microsoft.com/office/officeart/2005/8/layout/matrix1"/>
    <dgm:cxn modelId="{39A661FA-3DC2-41AA-9ECA-1B0F2B018360}" type="presOf" srcId="{A1DB8545-008C-480B-ADE2-25053306FB26}" destId="{B4311F7A-8047-40EA-BE60-0105D6051974}" srcOrd="1" destOrd="0" presId="urn:microsoft.com/office/officeart/2005/8/layout/matrix1"/>
    <dgm:cxn modelId="{FBDA3AB8-2A10-428A-B0B7-7C542F2AD590}" type="presOf" srcId="{F74597A8-296B-4FCE-A981-EAF82245A267}" destId="{BF529276-5802-4150-A552-83E1CA5484F9}" srcOrd="1" destOrd="0" presId="urn:microsoft.com/office/officeart/2005/8/layout/matrix1"/>
    <dgm:cxn modelId="{7F482D33-D6B7-4AD5-ADB2-B4F1EB06622F}" type="presOf" srcId="{82B0CCBC-99A9-498B-9AA1-FA247F12C96E}" destId="{680C4916-AF9B-4615-A190-20AFA3D760C1}" srcOrd="1" destOrd="0" presId="urn:microsoft.com/office/officeart/2005/8/layout/matrix1"/>
    <dgm:cxn modelId="{992C6DA2-81CF-4EE7-9A5A-8A4A736F1030}" type="presOf" srcId="{326B5ECC-1EC7-4359-A047-30EED6799625}" destId="{FD15C3E6-49D6-4AD2-9B7E-13AF6D07C1E3}" srcOrd="1" destOrd="0" presId="urn:microsoft.com/office/officeart/2005/8/layout/matrix1"/>
    <dgm:cxn modelId="{77ABC3CB-7338-4C75-9D2A-57EED6C83FDB}" srcId="{E48AF849-C6C4-4D67-BADF-A35F94AF523C}" destId="{326B5ECC-1EC7-4359-A047-30EED6799625}" srcOrd="2" destOrd="0" parTransId="{1A42C3B0-C2ED-4F5F-9EA9-78A1AA1BAC64}" sibTransId="{08830CE7-993B-41A0-A592-4C132DB0ECCF}"/>
    <dgm:cxn modelId="{461631F5-2EA7-4654-B783-156CFEA51988}" type="presOf" srcId="{5867BD02-5FE4-4F97-A054-5B1592ABEB64}" destId="{C6CDB2B6-15D1-4208-AED4-99F47A30E911}" srcOrd="0" destOrd="0" presId="urn:microsoft.com/office/officeart/2005/8/layout/matrix1"/>
    <dgm:cxn modelId="{7CBB4A43-129B-4221-81DA-0750D6560631}" srcId="{E48AF849-C6C4-4D67-BADF-A35F94AF523C}" destId="{A1DB8545-008C-480B-ADE2-25053306FB26}" srcOrd="0" destOrd="0" parTransId="{9D41C87D-FF9A-4C7F-817B-BA433854B6F4}" sibTransId="{618D5801-D41B-42B9-A5D9-B35A1746A60B}"/>
    <dgm:cxn modelId="{3DDAA83A-8D25-446A-834C-71E2E710F451}" srcId="{5867BD02-5FE4-4F97-A054-5B1592ABEB64}" destId="{E48AF849-C6C4-4D67-BADF-A35F94AF523C}" srcOrd="0" destOrd="0" parTransId="{2F255F9A-AC74-4270-B5D0-D798268F7987}" sibTransId="{BD18757E-6A4B-45AC-AD83-AD91FB07ABD9}"/>
    <dgm:cxn modelId="{BC31E293-1AB7-4B52-8F62-254602A0CC0A}" srcId="{E48AF849-C6C4-4D67-BADF-A35F94AF523C}" destId="{82B0CCBC-99A9-498B-9AA1-FA247F12C96E}" srcOrd="3" destOrd="0" parTransId="{B10DD79A-E1C3-4082-A018-6BB1C5C55D57}" sibTransId="{CF33E501-2230-415E-8842-A4CDAD2C4AD9}"/>
    <dgm:cxn modelId="{9FF7D100-CD57-4409-87DE-37FC44ED95AA}" type="presOf" srcId="{82B0CCBC-99A9-498B-9AA1-FA247F12C96E}" destId="{A924747D-4CCE-49EC-BAAE-548143ECA980}" srcOrd="0" destOrd="0" presId="urn:microsoft.com/office/officeart/2005/8/layout/matrix1"/>
    <dgm:cxn modelId="{76EC3A67-1161-4D1A-8FFD-C03DF567FC6D}" type="presOf" srcId="{326B5ECC-1EC7-4359-A047-30EED6799625}" destId="{44F1DC69-7571-4211-B372-9BDABB5A0E68}" srcOrd="0" destOrd="0" presId="urn:microsoft.com/office/officeart/2005/8/layout/matrix1"/>
    <dgm:cxn modelId="{626B8AC6-D37B-48D3-8131-74BC9B95209E}" type="presOf" srcId="{F74597A8-296B-4FCE-A981-EAF82245A267}" destId="{185E40FA-5D17-4887-89A1-1301A6904A46}" srcOrd="0" destOrd="0" presId="urn:microsoft.com/office/officeart/2005/8/layout/matrix1"/>
    <dgm:cxn modelId="{A929E562-E17B-46B5-8A74-65F728D7F91D}" type="presParOf" srcId="{C6CDB2B6-15D1-4208-AED4-99F47A30E911}" destId="{1EB145BA-E071-446D-8E6F-ADA7F8E3E02C}" srcOrd="0" destOrd="0" presId="urn:microsoft.com/office/officeart/2005/8/layout/matrix1"/>
    <dgm:cxn modelId="{2B13DB5E-D3EE-4050-9AAD-5270DFEC926D}" type="presParOf" srcId="{1EB145BA-E071-446D-8E6F-ADA7F8E3E02C}" destId="{9E1408D4-1E13-4A16-9A8C-7394980BF14F}" srcOrd="0" destOrd="0" presId="urn:microsoft.com/office/officeart/2005/8/layout/matrix1"/>
    <dgm:cxn modelId="{7AE0829F-1D0E-4FB5-9046-A96AC939EA30}" type="presParOf" srcId="{1EB145BA-E071-446D-8E6F-ADA7F8E3E02C}" destId="{B4311F7A-8047-40EA-BE60-0105D6051974}" srcOrd="1" destOrd="0" presId="urn:microsoft.com/office/officeart/2005/8/layout/matrix1"/>
    <dgm:cxn modelId="{8E8BD1E9-3A08-4D75-A91E-F86412E8174D}" type="presParOf" srcId="{1EB145BA-E071-446D-8E6F-ADA7F8E3E02C}" destId="{185E40FA-5D17-4887-89A1-1301A6904A46}" srcOrd="2" destOrd="0" presId="urn:microsoft.com/office/officeart/2005/8/layout/matrix1"/>
    <dgm:cxn modelId="{C1F2C7F5-E2C3-4211-ADF8-E1C990C174E6}" type="presParOf" srcId="{1EB145BA-E071-446D-8E6F-ADA7F8E3E02C}" destId="{BF529276-5802-4150-A552-83E1CA5484F9}" srcOrd="3" destOrd="0" presId="urn:microsoft.com/office/officeart/2005/8/layout/matrix1"/>
    <dgm:cxn modelId="{BF3E46F5-6F5E-4921-86F4-9A3561AB6B55}" type="presParOf" srcId="{1EB145BA-E071-446D-8E6F-ADA7F8E3E02C}" destId="{44F1DC69-7571-4211-B372-9BDABB5A0E68}" srcOrd="4" destOrd="0" presId="urn:microsoft.com/office/officeart/2005/8/layout/matrix1"/>
    <dgm:cxn modelId="{E00FD0BF-B346-4206-B40C-B12D268D4A05}" type="presParOf" srcId="{1EB145BA-E071-446D-8E6F-ADA7F8E3E02C}" destId="{FD15C3E6-49D6-4AD2-9B7E-13AF6D07C1E3}" srcOrd="5" destOrd="0" presId="urn:microsoft.com/office/officeart/2005/8/layout/matrix1"/>
    <dgm:cxn modelId="{04B20C96-A23B-4B45-9694-21C4560E1DBD}" type="presParOf" srcId="{1EB145BA-E071-446D-8E6F-ADA7F8E3E02C}" destId="{A924747D-4CCE-49EC-BAAE-548143ECA980}" srcOrd="6" destOrd="0" presId="urn:microsoft.com/office/officeart/2005/8/layout/matrix1"/>
    <dgm:cxn modelId="{97169A0F-019F-4ABA-9DAC-3E49DD85AE83}" type="presParOf" srcId="{1EB145BA-E071-446D-8E6F-ADA7F8E3E02C}" destId="{680C4916-AF9B-4615-A190-20AFA3D760C1}" srcOrd="7" destOrd="0" presId="urn:microsoft.com/office/officeart/2005/8/layout/matrix1"/>
    <dgm:cxn modelId="{5CE4F714-DD25-4C6A-8E86-11D8CB3C8125}" type="presParOf" srcId="{C6CDB2B6-15D1-4208-AED4-99F47A30E911}" destId="{3CB84F44-CDE1-4D2A-A6AF-646BE72A4CA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472801F-F80D-4400-A7C1-712EFE610C9F}" type="doc">
      <dgm:prSet loTypeId="urn:microsoft.com/office/officeart/2005/8/layout/radial4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8585F25B-F65A-4A5F-BC75-535970296975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dirty="0" smtClean="0"/>
            <a:t>Conclusions</a:t>
          </a:r>
          <a:endParaRPr lang="en-GB" sz="2000" dirty="0"/>
        </a:p>
      </dgm:t>
    </dgm:pt>
    <dgm:pt modelId="{6E75F46E-8868-406A-986F-697BA3BD3D37}" type="parTrans" cxnId="{933920DB-64FE-4722-BD51-605B00349B0D}">
      <dgm:prSet/>
      <dgm:spPr/>
      <dgm:t>
        <a:bodyPr/>
        <a:lstStyle/>
        <a:p>
          <a:endParaRPr lang="en-GB"/>
        </a:p>
      </dgm:t>
    </dgm:pt>
    <dgm:pt modelId="{976309FC-EB75-42D7-AA5E-567E9F8057DF}" type="sibTrans" cxnId="{933920DB-64FE-4722-BD51-605B00349B0D}">
      <dgm:prSet/>
      <dgm:spPr/>
      <dgm:t>
        <a:bodyPr/>
        <a:lstStyle/>
        <a:p>
          <a:endParaRPr lang="en-GB"/>
        </a:p>
      </dgm:t>
    </dgm:pt>
    <dgm:pt modelId="{2DD429F9-846E-4CAD-8B81-8E0D97E91E7A}">
      <dgm:prSet phldrT="[Text]" custT="1"/>
      <dgm:spPr>
        <a:solidFill>
          <a:srgbClr val="002060"/>
        </a:solidFill>
      </dgm:spPr>
      <dgm:t>
        <a:bodyPr/>
        <a:lstStyle/>
        <a:p>
          <a:endParaRPr lang="en-US" sz="2400" dirty="0" smtClean="0"/>
        </a:p>
        <a:p>
          <a:endParaRPr lang="en-US" sz="2400" dirty="0" smtClean="0"/>
        </a:p>
        <a:p>
          <a:r>
            <a:rPr lang="en-US" sz="2400" b="1" dirty="0" smtClean="0"/>
            <a:t>Why ?</a:t>
          </a:r>
        </a:p>
        <a:p>
          <a:endParaRPr lang="en-US" sz="1800" b="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r>
            <a:rPr lang="en-US" sz="1800" dirty="0" smtClean="0">
              <a:ea typeface="+mn-ea"/>
              <a:cs typeface="Arial" panose="020B0604020202020204" pitchFamily="34" charset="0"/>
            </a:rPr>
            <a:t>1. Emphasis on robust demand analysis in legislation and guidance</a:t>
          </a:r>
        </a:p>
        <a:p>
          <a:endParaRPr lang="en-US" sz="1800" dirty="0" smtClean="0">
            <a:ea typeface="+mn-ea"/>
            <a:cs typeface="Arial" panose="020B0604020202020204" pitchFamily="34" charset="0"/>
          </a:endParaRPr>
        </a:p>
        <a:p>
          <a:r>
            <a:rPr lang="en-US" sz="1800" dirty="0" smtClean="0">
              <a:ea typeface="+mn-ea"/>
              <a:cs typeface="Arial" panose="020B0604020202020204" pitchFamily="34" charset="0"/>
            </a:rPr>
            <a:t>2. What is demand analysis used for ?</a:t>
          </a:r>
        </a:p>
        <a:p>
          <a:endParaRPr lang="en-US" sz="1800" dirty="0" smtClean="0">
            <a:ea typeface="+mn-ea"/>
            <a:cs typeface="Arial" panose="020B0604020202020204" pitchFamily="34" charset="0"/>
          </a:endParaRPr>
        </a:p>
        <a:p>
          <a:endParaRPr lang="en-US" sz="1800" b="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endParaRPr lang="en-US" sz="2400" dirty="0" smtClean="0"/>
        </a:p>
        <a:p>
          <a:endParaRPr lang="en-GB" sz="2400" dirty="0"/>
        </a:p>
      </dgm:t>
    </dgm:pt>
    <dgm:pt modelId="{8A875D43-A3DA-43B9-BA3F-107E5F142E42}" type="parTrans" cxnId="{DB1BF2E2-64C5-4882-9E08-BF1B29B0FD30}">
      <dgm:prSet/>
      <dgm:spPr/>
      <dgm:t>
        <a:bodyPr/>
        <a:lstStyle/>
        <a:p>
          <a:endParaRPr lang="en-GB"/>
        </a:p>
      </dgm:t>
    </dgm:pt>
    <dgm:pt modelId="{A18C39C4-E7EE-471F-A883-81CBD876FCC6}" type="sibTrans" cxnId="{DB1BF2E2-64C5-4882-9E08-BF1B29B0FD30}">
      <dgm:prSet/>
      <dgm:spPr/>
      <dgm:t>
        <a:bodyPr/>
        <a:lstStyle/>
        <a:p>
          <a:endParaRPr lang="en-GB"/>
        </a:p>
      </dgm:t>
    </dgm:pt>
    <dgm:pt modelId="{E861196C-539C-46EB-90B5-94E327E4A203}">
      <dgm:prSet phldrT="[Text]" custT="1"/>
      <dgm:spPr>
        <a:solidFill>
          <a:schemeClr val="bg2"/>
        </a:solidFill>
      </dgm:spPr>
      <dgm:t>
        <a:bodyPr/>
        <a:lstStyle/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 smtClean="0">
              <a:solidFill>
                <a:schemeClr val="accent2">
                  <a:lumMod val="50000"/>
                </a:schemeClr>
              </a:solidFill>
            </a:rPr>
            <a:t>What is needed ?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0" baseline="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3. What modelling do I need ?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0" baseline="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4. Forecasting the Future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b="0" baseline="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0" baseline="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5. Data, surveys and evidence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ea typeface="+mn-ea"/>
            <a:cs typeface="Arial" panose="020B0604020202020204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ea typeface="+mn-ea"/>
            <a:cs typeface="Arial" panose="020B0604020202020204" pitchFamily="34" charset="0"/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dirty="0"/>
        </a:p>
      </dgm:t>
    </dgm:pt>
    <dgm:pt modelId="{FEFDE484-A96E-4010-B000-7A3C7798C541}" type="parTrans" cxnId="{91ECC134-CBDE-44F1-9629-32F2E6331712}">
      <dgm:prSet/>
      <dgm:spPr/>
      <dgm:t>
        <a:bodyPr/>
        <a:lstStyle/>
        <a:p>
          <a:endParaRPr lang="en-GB"/>
        </a:p>
      </dgm:t>
    </dgm:pt>
    <dgm:pt modelId="{6479BF43-5FCA-4B07-A9FB-5096960BC890}" type="sibTrans" cxnId="{91ECC134-CBDE-44F1-9629-32F2E6331712}">
      <dgm:prSet/>
      <dgm:spPr/>
      <dgm:t>
        <a:bodyPr/>
        <a:lstStyle/>
        <a:p>
          <a:endParaRPr lang="en-GB"/>
        </a:p>
      </dgm:t>
    </dgm:pt>
    <dgm:pt modelId="{23B663E6-8778-49E7-9AC2-A642A2F0BD7B}">
      <dgm:prSet phldrT="[Text]" custT="1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US" sz="2400" b="1" dirty="0" smtClean="0"/>
            <a:t>Implementation</a:t>
          </a:r>
        </a:p>
        <a:p>
          <a:endParaRPr lang="en-US" sz="1800" dirty="0" smtClean="0">
            <a:ea typeface="+mn-ea"/>
            <a:cs typeface="Arial" panose="020B0604020202020204" pitchFamily="34" charset="0"/>
          </a:endParaRPr>
        </a:p>
        <a:p>
          <a:r>
            <a:rPr lang="en-US" sz="1800" b="1" dirty="0" smtClean="0">
              <a:solidFill>
                <a:srgbClr val="FFC000"/>
              </a:solidFill>
              <a:ea typeface="+mn-ea"/>
              <a:cs typeface="Arial" panose="020B0604020202020204" pitchFamily="34" charset="0"/>
            </a:rPr>
            <a:t>6. Procuring, operating and maintaining models</a:t>
          </a:r>
        </a:p>
        <a:p>
          <a:endParaRPr lang="en-US" sz="1800" dirty="0" smtClean="0">
            <a:ea typeface="+mn-ea"/>
            <a:cs typeface="Arial" panose="020B0604020202020204" pitchFamily="34" charset="0"/>
          </a:endParaRPr>
        </a:p>
        <a:p>
          <a:endParaRPr lang="en-GB" sz="1800" dirty="0"/>
        </a:p>
      </dgm:t>
    </dgm:pt>
    <dgm:pt modelId="{B52C08F2-EB56-4D89-896E-066C95B7D8C4}" type="parTrans" cxnId="{B7D32504-DEA3-4B64-BECA-F2DF35BCE24E}">
      <dgm:prSet/>
      <dgm:spPr/>
      <dgm:t>
        <a:bodyPr/>
        <a:lstStyle/>
        <a:p>
          <a:endParaRPr lang="en-GB"/>
        </a:p>
      </dgm:t>
    </dgm:pt>
    <dgm:pt modelId="{5354AB0A-9A30-493A-A582-1A32D745C1BA}" type="sibTrans" cxnId="{B7D32504-DEA3-4B64-BECA-F2DF35BCE24E}">
      <dgm:prSet/>
      <dgm:spPr/>
      <dgm:t>
        <a:bodyPr/>
        <a:lstStyle/>
        <a:p>
          <a:endParaRPr lang="en-GB"/>
        </a:p>
      </dgm:t>
    </dgm:pt>
    <dgm:pt modelId="{3F7022A1-44FF-454E-9BAE-05C4F80DD974}" type="pres">
      <dgm:prSet presAssocID="{C472801F-F80D-4400-A7C1-712EFE610C9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1D09C8B-25AA-46DA-85F1-B1432EE7C161}" type="pres">
      <dgm:prSet presAssocID="{8585F25B-F65A-4A5F-BC75-535970296975}" presName="centerShape" presStyleLbl="node0" presStyleIdx="0" presStyleCnt="1" custScaleX="89092" custScaleY="56160"/>
      <dgm:spPr/>
      <dgm:t>
        <a:bodyPr/>
        <a:lstStyle/>
        <a:p>
          <a:endParaRPr lang="en-GB"/>
        </a:p>
      </dgm:t>
    </dgm:pt>
    <dgm:pt modelId="{D5DECD20-DC97-4F78-B6AA-3B4F1906C6CB}" type="pres">
      <dgm:prSet presAssocID="{8A875D43-A3DA-43B9-BA3F-107E5F142E42}" presName="parTrans" presStyleLbl="bgSibTrans2D1" presStyleIdx="0" presStyleCnt="3"/>
      <dgm:spPr/>
      <dgm:t>
        <a:bodyPr/>
        <a:lstStyle/>
        <a:p>
          <a:endParaRPr lang="en-GB"/>
        </a:p>
      </dgm:t>
    </dgm:pt>
    <dgm:pt modelId="{A9899D6D-3B85-4D3B-BA78-128A8D744DE7}" type="pres">
      <dgm:prSet presAssocID="{2DD429F9-846E-4CAD-8B81-8E0D97E91E7A}" presName="node" presStyleLbl="node1" presStyleIdx="0" presStyleCnt="3" custScaleX="126908" custScaleY="204879" custRadScaleRad="102799" custRadScaleInc="-142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878160-00FC-4698-8BB0-BE8361AFBF3E}" type="pres">
      <dgm:prSet presAssocID="{FEFDE484-A96E-4010-B000-7A3C7798C541}" presName="parTrans" presStyleLbl="bgSibTrans2D1" presStyleIdx="1" presStyleCnt="3"/>
      <dgm:spPr/>
      <dgm:t>
        <a:bodyPr/>
        <a:lstStyle/>
        <a:p>
          <a:endParaRPr lang="en-GB"/>
        </a:p>
      </dgm:t>
    </dgm:pt>
    <dgm:pt modelId="{5E76ED63-3103-49E9-8F65-55E5667085FD}" type="pres">
      <dgm:prSet presAssocID="{E861196C-539C-46EB-90B5-94E327E4A203}" presName="node" presStyleLbl="node1" presStyleIdx="1" presStyleCnt="3" custScaleX="171359" custScaleY="127095" custRadScaleRad="111083" custRadScaleInc="-19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9A7189-B5AA-4187-9D73-7C7FE8D892F1}" type="pres">
      <dgm:prSet presAssocID="{B52C08F2-EB56-4D89-896E-066C95B7D8C4}" presName="parTrans" presStyleLbl="bgSibTrans2D1" presStyleIdx="2" presStyleCnt="3"/>
      <dgm:spPr/>
      <dgm:t>
        <a:bodyPr/>
        <a:lstStyle/>
        <a:p>
          <a:endParaRPr lang="en-GB"/>
        </a:p>
      </dgm:t>
    </dgm:pt>
    <dgm:pt modelId="{92BD584B-E986-47B8-AD58-75656981DFC8}" type="pres">
      <dgm:prSet presAssocID="{23B663E6-8778-49E7-9AC2-A642A2F0BD7B}" presName="node" presStyleLbl="node1" presStyleIdx="2" presStyleCnt="3" custScaleX="130176" custScaleY="199627" custRadScaleRad="100558" custRadScaleInc="124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A25E1CB-29C4-4660-A45E-C868397F8A59}" type="presOf" srcId="{8585F25B-F65A-4A5F-BC75-535970296975}" destId="{81D09C8B-25AA-46DA-85F1-B1432EE7C161}" srcOrd="0" destOrd="0" presId="urn:microsoft.com/office/officeart/2005/8/layout/radial4"/>
    <dgm:cxn modelId="{91ECC134-CBDE-44F1-9629-32F2E6331712}" srcId="{8585F25B-F65A-4A5F-BC75-535970296975}" destId="{E861196C-539C-46EB-90B5-94E327E4A203}" srcOrd="1" destOrd="0" parTransId="{FEFDE484-A96E-4010-B000-7A3C7798C541}" sibTransId="{6479BF43-5FCA-4B07-A9FB-5096960BC890}"/>
    <dgm:cxn modelId="{836F3851-CF0B-45DD-A7BC-957B5E729E6E}" type="presOf" srcId="{C472801F-F80D-4400-A7C1-712EFE610C9F}" destId="{3F7022A1-44FF-454E-9BAE-05C4F80DD974}" srcOrd="0" destOrd="0" presId="urn:microsoft.com/office/officeart/2005/8/layout/radial4"/>
    <dgm:cxn modelId="{2B3B720D-681A-47BA-86DA-F451579BA67B}" type="presOf" srcId="{B52C08F2-EB56-4D89-896E-066C95B7D8C4}" destId="{2D9A7189-B5AA-4187-9D73-7C7FE8D892F1}" srcOrd="0" destOrd="0" presId="urn:microsoft.com/office/officeart/2005/8/layout/radial4"/>
    <dgm:cxn modelId="{9AC19E43-75BF-4F95-85D6-02BA1076FE53}" type="presOf" srcId="{8A875D43-A3DA-43B9-BA3F-107E5F142E42}" destId="{D5DECD20-DC97-4F78-B6AA-3B4F1906C6CB}" srcOrd="0" destOrd="0" presId="urn:microsoft.com/office/officeart/2005/8/layout/radial4"/>
    <dgm:cxn modelId="{933920DB-64FE-4722-BD51-605B00349B0D}" srcId="{C472801F-F80D-4400-A7C1-712EFE610C9F}" destId="{8585F25B-F65A-4A5F-BC75-535970296975}" srcOrd="0" destOrd="0" parTransId="{6E75F46E-8868-406A-986F-697BA3BD3D37}" sibTransId="{976309FC-EB75-42D7-AA5E-567E9F8057DF}"/>
    <dgm:cxn modelId="{1F13C677-99BF-41B6-B041-B7868C8E79B3}" type="presOf" srcId="{FEFDE484-A96E-4010-B000-7A3C7798C541}" destId="{D4878160-00FC-4698-8BB0-BE8361AFBF3E}" srcOrd="0" destOrd="0" presId="urn:microsoft.com/office/officeart/2005/8/layout/radial4"/>
    <dgm:cxn modelId="{1C4D1CAD-B088-4DA7-8D3E-2EF8F03519F1}" type="presOf" srcId="{23B663E6-8778-49E7-9AC2-A642A2F0BD7B}" destId="{92BD584B-E986-47B8-AD58-75656981DFC8}" srcOrd="0" destOrd="0" presId="urn:microsoft.com/office/officeart/2005/8/layout/radial4"/>
    <dgm:cxn modelId="{DB1BF2E2-64C5-4882-9E08-BF1B29B0FD30}" srcId="{8585F25B-F65A-4A5F-BC75-535970296975}" destId="{2DD429F9-846E-4CAD-8B81-8E0D97E91E7A}" srcOrd="0" destOrd="0" parTransId="{8A875D43-A3DA-43B9-BA3F-107E5F142E42}" sibTransId="{A18C39C4-E7EE-471F-A883-81CBD876FCC6}"/>
    <dgm:cxn modelId="{24E3E75A-F5EA-42F3-9772-8AE1618B30B2}" type="presOf" srcId="{E861196C-539C-46EB-90B5-94E327E4A203}" destId="{5E76ED63-3103-49E9-8F65-55E5667085FD}" srcOrd="0" destOrd="0" presId="urn:microsoft.com/office/officeart/2005/8/layout/radial4"/>
    <dgm:cxn modelId="{B2579E37-1A13-4C85-A74B-2C75F6187652}" type="presOf" srcId="{2DD429F9-846E-4CAD-8B81-8E0D97E91E7A}" destId="{A9899D6D-3B85-4D3B-BA78-128A8D744DE7}" srcOrd="0" destOrd="0" presId="urn:microsoft.com/office/officeart/2005/8/layout/radial4"/>
    <dgm:cxn modelId="{B7D32504-DEA3-4B64-BECA-F2DF35BCE24E}" srcId="{8585F25B-F65A-4A5F-BC75-535970296975}" destId="{23B663E6-8778-49E7-9AC2-A642A2F0BD7B}" srcOrd="2" destOrd="0" parTransId="{B52C08F2-EB56-4D89-896E-066C95B7D8C4}" sibTransId="{5354AB0A-9A30-493A-A582-1A32D745C1BA}"/>
    <dgm:cxn modelId="{6E1B3AA4-108F-4EA9-9C4C-119DD0D79FDE}" type="presParOf" srcId="{3F7022A1-44FF-454E-9BAE-05C4F80DD974}" destId="{81D09C8B-25AA-46DA-85F1-B1432EE7C161}" srcOrd="0" destOrd="0" presId="urn:microsoft.com/office/officeart/2005/8/layout/radial4"/>
    <dgm:cxn modelId="{5D8BB5C6-115F-45F9-9715-25C3B14D0461}" type="presParOf" srcId="{3F7022A1-44FF-454E-9BAE-05C4F80DD974}" destId="{D5DECD20-DC97-4F78-B6AA-3B4F1906C6CB}" srcOrd="1" destOrd="0" presId="urn:microsoft.com/office/officeart/2005/8/layout/radial4"/>
    <dgm:cxn modelId="{E6653B0E-DCBA-443B-A608-023E167B11DA}" type="presParOf" srcId="{3F7022A1-44FF-454E-9BAE-05C4F80DD974}" destId="{A9899D6D-3B85-4D3B-BA78-128A8D744DE7}" srcOrd="2" destOrd="0" presId="urn:microsoft.com/office/officeart/2005/8/layout/radial4"/>
    <dgm:cxn modelId="{EF7D94E8-7FD0-4981-B52E-F6930904841A}" type="presParOf" srcId="{3F7022A1-44FF-454E-9BAE-05C4F80DD974}" destId="{D4878160-00FC-4698-8BB0-BE8361AFBF3E}" srcOrd="3" destOrd="0" presId="urn:microsoft.com/office/officeart/2005/8/layout/radial4"/>
    <dgm:cxn modelId="{959F2CCD-7F8F-416B-A836-B31F62EDC9C8}" type="presParOf" srcId="{3F7022A1-44FF-454E-9BAE-05C4F80DD974}" destId="{5E76ED63-3103-49E9-8F65-55E5667085FD}" srcOrd="4" destOrd="0" presId="urn:microsoft.com/office/officeart/2005/8/layout/radial4"/>
    <dgm:cxn modelId="{94CBE979-EACA-4331-91C5-81E7F5CE2214}" type="presParOf" srcId="{3F7022A1-44FF-454E-9BAE-05C4F80DD974}" destId="{2D9A7189-B5AA-4187-9D73-7C7FE8D892F1}" srcOrd="5" destOrd="0" presId="urn:microsoft.com/office/officeart/2005/8/layout/radial4"/>
    <dgm:cxn modelId="{C4D4FD93-AD35-41DA-AE3F-53CF082D47E3}" type="presParOf" srcId="{3F7022A1-44FF-454E-9BAE-05C4F80DD974}" destId="{92BD584B-E986-47B8-AD58-75656981DFC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472801F-F80D-4400-A7C1-712EFE610C9F}" type="doc">
      <dgm:prSet loTypeId="urn:microsoft.com/office/officeart/2005/8/layout/radial4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2DD429F9-846E-4CAD-8B81-8E0D97E91E7A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0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 smtClean="0"/>
            <a:t>Institutional 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 smtClean="0"/>
            <a:t>Institutional Rules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en-US" sz="1800" dirty="0" smtClean="0"/>
            <a:t>Institutionalize required regular data collection / guidance / modelling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en-US" sz="1800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dirty="0" smtClean="0"/>
            <a:t>Models (+data) owned by the public sector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en-US" sz="1800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dirty="0" smtClean="0"/>
            <a:t>Make models and data openly available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en-US" sz="1800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en-US" sz="1800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dirty="0"/>
        </a:p>
      </dgm:t>
    </dgm:pt>
    <dgm:pt modelId="{8A875D43-A3DA-43B9-BA3F-107E5F142E42}" type="parTrans" cxnId="{DB1BF2E2-64C5-4882-9E08-BF1B29B0FD30}">
      <dgm:prSet/>
      <dgm:spPr/>
      <dgm:t>
        <a:bodyPr/>
        <a:lstStyle/>
        <a:p>
          <a:endParaRPr lang="en-GB"/>
        </a:p>
      </dgm:t>
    </dgm:pt>
    <dgm:pt modelId="{A18C39C4-E7EE-471F-A883-81CBD876FCC6}" type="sibTrans" cxnId="{DB1BF2E2-64C5-4882-9E08-BF1B29B0FD30}">
      <dgm:prSet/>
      <dgm:spPr/>
      <dgm:t>
        <a:bodyPr/>
        <a:lstStyle/>
        <a:p>
          <a:endParaRPr lang="en-GB"/>
        </a:p>
      </dgm:t>
    </dgm:pt>
    <dgm:pt modelId="{E861196C-539C-46EB-90B5-94E327E4A203}">
      <dgm:prSet phldrT="[Text]" custT="1"/>
      <dgm:spPr>
        <a:solidFill>
          <a:schemeClr val="bg2"/>
        </a:solidFill>
      </dgm:spPr>
      <dgm:t>
        <a:bodyPr/>
        <a:lstStyle/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 smtClean="0">
              <a:solidFill>
                <a:schemeClr val="accent2">
                  <a:lumMod val="50000"/>
                </a:schemeClr>
              </a:solidFill>
            </a:rPr>
            <a:t>Tendering Models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en-US" sz="1800" dirty="0" smtClean="0">
            <a:solidFill>
              <a:schemeClr val="accent2">
                <a:lumMod val="50000"/>
              </a:schemeClr>
            </a:solidFill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dirty="0" smtClean="0">
              <a:solidFill>
                <a:schemeClr val="accent2">
                  <a:lumMod val="50000"/>
                </a:schemeClr>
              </a:solidFill>
            </a:rPr>
            <a:t>Models + data closely specified in </a:t>
          </a:r>
          <a:r>
            <a:rPr lang="en-US" altLang="en-US" sz="1800" dirty="0" err="1" smtClean="0">
              <a:solidFill>
                <a:schemeClr val="accent2">
                  <a:lumMod val="50000"/>
                </a:schemeClr>
              </a:solidFill>
            </a:rPr>
            <a:t>ToR</a:t>
          </a:r>
          <a:endParaRPr lang="en-US" altLang="en-US" sz="1800" dirty="0" smtClean="0">
            <a:solidFill>
              <a:schemeClr val="accent2">
                <a:lumMod val="50000"/>
              </a:schemeClr>
            </a:solidFill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en-US" sz="1800" dirty="0" smtClean="0">
            <a:solidFill>
              <a:schemeClr val="accent2">
                <a:lumMod val="50000"/>
              </a:schemeClr>
            </a:solidFill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dirty="0" smtClean="0">
              <a:solidFill>
                <a:schemeClr val="accent2">
                  <a:lumMod val="50000"/>
                </a:schemeClr>
              </a:solidFill>
            </a:rPr>
            <a:t>Allow enough time and resources in study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 smtClean="0">
            <a:solidFill>
              <a:schemeClr val="accent2">
                <a:lumMod val="50000"/>
              </a:schemeClr>
            </a:solidFill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 smtClean="0">
              <a:solidFill>
                <a:schemeClr val="accent2">
                  <a:lumMod val="50000"/>
                </a:schemeClr>
              </a:solidFill>
            </a:rPr>
            <a:t>Embed rules in contract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dirty="0"/>
        </a:p>
      </dgm:t>
    </dgm:pt>
    <dgm:pt modelId="{FEFDE484-A96E-4010-B000-7A3C7798C541}" type="parTrans" cxnId="{91ECC134-CBDE-44F1-9629-32F2E6331712}">
      <dgm:prSet/>
      <dgm:spPr/>
      <dgm:t>
        <a:bodyPr/>
        <a:lstStyle/>
        <a:p>
          <a:endParaRPr lang="en-GB"/>
        </a:p>
      </dgm:t>
    </dgm:pt>
    <dgm:pt modelId="{6479BF43-5FCA-4B07-A9FB-5096960BC890}" type="sibTrans" cxnId="{91ECC134-CBDE-44F1-9629-32F2E6331712}">
      <dgm:prSet/>
      <dgm:spPr/>
      <dgm:t>
        <a:bodyPr/>
        <a:lstStyle/>
        <a:p>
          <a:endParaRPr lang="en-GB"/>
        </a:p>
      </dgm:t>
    </dgm:pt>
    <dgm:pt modelId="{23B663E6-8778-49E7-9AC2-A642A2F0BD7B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en-US" sz="2400" b="0" dirty="0" smtClean="0"/>
        </a:p>
        <a:p>
          <a:r>
            <a:rPr lang="en-US" sz="2400" b="1" dirty="0" smtClean="0"/>
            <a:t>Institutional Capability</a:t>
          </a:r>
        </a:p>
        <a:p>
          <a:r>
            <a:rPr lang="en-US" altLang="en-US" sz="1800" dirty="0" smtClean="0"/>
            <a:t>Buy/develop know-how to specify models/surveys</a:t>
          </a:r>
        </a:p>
        <a:p>
          <a:endParaRPr lang="en-US" altLang="en-US" sz="1800" dirty="0" smtClean="0"/>
        </a:p>
        <a:p>
          <a:r>
            <a:rPr lang="en-US" altLang="en-US" sz="1800" dirty="0" smtClean="0"/>
            <a:t>Outsource model building and maintenance if necessary</a:t>
          </a:r>
        </a:p>
        <a:p>
          <a:endParaRPr lang="en-US" altLang="en-US" sz="1800" dirty="0" smtClean="0"/>
        </a:p>
        <a:p>
          <a:r>
            <a:rPr lang="en-US" altLang="en-US" sz="1800" dirty="0" smtClean="0"/>
            <a:t> In-house model operations and survey capability best</a:t>
          </a:r>
          <a:endParaRPr lang="en-US" sz="1800" b="0" dirty="0" smtClean="0"/>
        </a:p>
        <a:p>
          <a:endParaRPr lang="en-US" altLang="en-US" sz="1800" dirty="0" smtClean="0"/>
        </a:p>
      </dgm:t>
    </dgm:pt>
    <dgm:pt modelId="{B52C08F2-EB56-4D89-896E-066C95B7D8C4}" type="parTrans" cxnId="{B7D32504-DEA3-4B64-BECA-F2DF35BCE24E}">
      <dgm:prSet/>
      <dgm:spPr/>
      <dgm:t>
        <a:bodyPr/>
        <a:lstStyle/>
        <a:p>
          <a:endParaRPr lang="en-GB"/>
        </a:p>
      </dgm:t>
    </dgm:pt>
    <dgm:pt modelId="{5354AB0A-9A30-493A-A582-1A32D745C1BA}" type="sibTrans" cxnId="{B7D32504-DEA3-4B64-BECA-F2DF35BCE24E}">
      <dgm:prSet/>
      <dgm:spPr/>
      <dgm:t>
        <a:bodyPr/>
        <a:lstStyle/>
        <a:p>
          <a:endParaRPr lang="en-GB"/>
        </a:p>
      </dgm:t>
    </dgm:pt>
    <dgm:pt modelId="{8585F25B-F65A-4A5F-BC75-53597029697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smtClean="0"/>
            <a:t>Successful Demand Modelling</a:t>
          </a:r>
          <a:endParaRPr lang="en-GB" sz="2000" dirty="0"/>
        </a:p>
      </dgm:t>
    </dgm:pt>
    <dgm:pt modelId="{976309FC-EB75-42D7-AA5E-567E9F8057DF}" type="sibTrans" cxnId="{933920DB-64FE-4722-BD51-605B00349B0D}">
      <dgm:prSet/>
      <dgm:spPr/>
      <dgm:t>
        <a:bodyPr/>
        <a:lstStyle/>
        <a:p>
          <a:endParaRPr lang="en-GB"/>
        </a:p>
      </dgm:t>
    </dgm:pt>
    <dgm:pt modelId="{6E75F46E-8868-406A-986F-697BA3BD3D37}" type="parTrans" cxnId="{933920DB-64FE-4722-BD51-605B00349B0D}">
      <dgm:prSet/>
      <dgm:spPr/>
      <dgm:t>
        <a:bodyPr/>
        <a:lstStyle/>
        <a:p>
          <a:endParaRPr lang="en-GB"/>
        </a:p>
      </dgm:t>
    </dgm:pt>
    <dgm:pt modelId="{3F7022A1-44FF-454E-9BAE-05C4F80DD974}" type="pres">
      <dgm:prSet presAssocID="{C472801F-F80D-4400-A7C1-712EFE610C9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1D09C8B-25AA-46DA-85F1-B1432EE7C161}" type="pres">
      <dgm:prSet presAssocID="{8585F25B-F65A-4A5F-BC75-535970296975}" presName="centerShape" presStyleLbl="node0" presStyleIdx="0" presStyleCnt="1" custScaleX="117807" custScaleY="56160" custLinFactNeighborX="0" custLinFactNeighborY="-5490"/>
      <dgm:spPr/>
      <dgm:t>
        <a:bodyPr/>
        <a:lstStyle/>
        <a:p>
          <a:endParaRPr lang="en-GB"/>
        </a:p>
      </dgm:t>
    </dgm:pt>
    <dgm:pt modelId="{D5DECD20-DC97-4F78-B6AA-3B4F1906C6CB}" type="pres">
      <dgm:prSet presAssocID="{8A875D43-A3DA-43B9-BA3F-107E5F142E42}" presName="parTrans" presStyleLbl="bgSibTrans2D1" presStyleIdx="0" presStyleCnt="3"/>
      <dgm:spPr/>
      <dgm:t>
        <a:bodyPr/>
        <a:lstStyle/>
        <a:p>
          <a:endParaRPr lang="en-GB"/>
        </a:p>
      </dgm:t>
    </dgm:pt>
    <dgm:pt modelId="{A9899D6D-3B85-4D3B-BA78-128A8D744DE7}" type="pres">
      <dgm:prSet presAssocID="{2DD429F9-846E-4CAD-8B81-8E0D97E91E7A}" presName="node" presStyleLbl="node1" presStyleIdx="0" presStyleCnt="3" custScaleX="126908" custScaleY="205523" custRadScaleRad="104889" custRadScaleInc="-107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878160-00FC-4698-8BB0-BE8361AFBF3E}" type="pres">
      <dgm:prSet presAssocID="{FEFDE484-A96E-4010-B000-7A3C7798C541}" presName="parTrans" presStyleLbl="bgSibTrans2D1" presStyleIdx="1" presStyleCnt="3"/>
      <dgm:spPr/>
      <dgm:t>
        <a:bodyPr/>
        <a:lstStyle/>
        <a:p>
          <a:endParaRPr lang="en-GB"/>
        </a:p>
      </dgm:t>
    </dgm:pt>
    <dgm:pt modelId="{5E76ED63-3103-49E9-8F65-55E5667085FD}" type="pres">
      <dgm:prSet presAssocID="{E861196C-539C-46EB-90B5-94E327E4A203}" presName="node" presStyleLbl="node1" presStyleIdx="1" presStyleCnt="3" custScaleX="128859" custScaleY="188999" custRadScaleRad="103876" custRadScaleInc="-1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9A7189-B5AA-4187-9D73-7C7FE8D892F1}" type="pres">
      <dgm:prSet presAssocID="{B52C08F2-EB56-4D89-896E-066C95B7D8C4}" presName="parTrans" presStyleLbl="bgSibTrans2D1" presStyleIdx="2" presStyleCnt="3"/>
      <dgm:spPr/>
      <dgm:t>
        <a:bodyPr/>
        <a:lstStyle/>
        <a:p>
          <a:endParaRPr lang="en-GB"/>
        </a:p>
      </dgm:t>
    </dgm:pt>
    <dgm:pt modelId="{92BD584B-E986-47B8-AD58-75656981DFC8}" type="pres">
      <dgm:prSet presAssocID="{23B663E6-8778-49E7-9AC2-A642A2F0BD7B}" presName="node" presStyleLbl="node1" presStyleIdx="2" presStyleCnt="3" custScaleX="128106" custScaleY="199627" custRadScaleRad="103317" custRadScaleInc="105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544B5DC-BFE4-4E86-800E-8DDF084DEE21}" type="presOf" srcId="{8585F25B-F65A-4A5F-BC75-535970296975}" destId="{81D09C8B-25AA-46DA-85F1-B1432EE7C161}" srcOrd="0" destOrd="0" presId="urn:microsoft.com/office/officeart/2005/8/layout/radial4"/>
    <dgm:cxn modelId="{91ECC134-CBDE-44F1-9629-32F2E6331712}" srcId="{8585F25B-F65A-4A5F-BC75-535970296975}" destId="{E861196C-539C-46EB-90B5-94E327E4A203}" srcOrd="1" destOrd="0" parTransId="{FEFDE484-A96E-4010-B000-7A3C7798C541}" sibTransId="{6479BF43-5FCA-4B07-A9FB-5096960BC890}"/>
    <dgm:cxn modelId="{55AA4E28-A190-4FA3-9E0F-C32E846ABE8B}" type="presOf" srcId="{2DD429F9-846E-4CAD-8B81-8E0D97E91E7A}" destId="{A9899D6D-3B85-4D3B-BA78-128A8D744DE7}" srcOrd="0" destOrd="0" presId="urn:microsoft.com/office/officeart/2005/8/layout/radial4"/>
    <dgm:cxn modelId="{E64A0742-966C-40A3-8A2A-2E27FA3084D5}" type="presOf" srcId="{C472801F-F80D-4400-A7C1-712EFE610C9F}" destId="{3F7022A1-44FF-454E-9BAE-05C4F80DD974}" srcOrd="0" destOrd="0" presId="urn:microsoft.com/office/officeart/2005/8/layout/radial4"/>
    <dgm:cxn modelId="{9CC9D84E-81BB-44D0-8B5F-06FEAFF30CA0}" type="presOf" srcId="{E861196C-539C-46EB-90B5-94E327E4A203}" destId="{5E76ED63-3103-49E9-8F65-55E5667085FD}" srcOrd="0" destOrd="0" presId="urn:microsoft.com/office/officeart/2005/8/layout/radial4"/>
    <dgm:cxn modelId="{BC44E4A2-0680-4612-B4D2-D70F6195EDEB}" type="presOf" srcId="{8A875D43-A3DA-43B9-BA3F-107E5F142E42}" destId="{D5DECD20-DC97-4F78-B6AA-3B4F1906C6CB}" srcOrd="0" destOrd="0" presId="urn:microsoft.com/office/officeart/2005/8/layout/radial4"/>
    <dgm:cxn modelId="{933920DB-64FE-4722-BD51-605B00349B0D}" srcId="{C472801F-F80D-4400-A7C1-712EFE610C9F}" destId="{8585F25B-F65A-4A5F-BC75-535970296975}" srcOrd="0" destOrd="0" parTransId="{6E75F46E-8868-406A-986F-697BA3BD3D37}" sibTransId="{976309FC-EB75-42D7-AA5E-567E9F8057DF}"/>
    <dgm:cxn modelId="{70F4B1A9-9F92-4E75-BF93-F271EBC9212E}" type="presOf" srcId="{B52C08F2-EB56-4D89-896E-066C95B7D8C4}" destId="{2D9A7189-B5AA-4187-9D73-7C7FE8D892F1}" srcOrd="0" destOrd="0" presId="urn:microsoft.com/office/officeart/2005/8/layout/radial4"/>
    <dgm:cxn modelId="{042F9073-8489-4DB8-87DE-92997429661E}" type="presOf" srcId="{23B663E6-8778-49E7-9AC2-A642A2F0BD7B}" destId="{92BD584B-E986-47B8-AD58-75656981DFC8}" srcOrd="0" destOrd="0" presId="urn:microsoft.com/office/officeart/2005/8/layout/radial4"/>
    <dgm:cxn modelId="{DB1BF2E2-64C5-4882-9E08-BF1B29B0FD30}" srcId="{8585F25B-F65A-4A5F-BC75-535970296975}" destId="{2DD429F9-846E-4CAD-8B81-8E0D97E91E7A}" srcOrd="0" destOrd="0" parTransId="{8A875D43-A3DA-43B9-BA3F-107E5F142E42}" sibTransId="{A18C39C4-E7EE-471F-A883-81CBD876FCC6}"/>
    <dgm:cxn modelId="{E3E728BE-E6A7-41C6-99E0-B5A71F96EC55}" type="presOf" srcId="{FEFDE484-A96E-4010-B000-7A3C7798C541}" destId="{D4878160-00FC-4698-8BB0-BE8361AFBF3E}" srcOrd="0" destOrd="0" presId="urn:microsoft.com/office/officeart/2005/8/layout/radial4"/>
    <dgm:cxn modelId="{B7D32504-DEA3-4B64-BECA-F2DF35BCE24E}" srcId="{8585F25B-F65A-4A5F-BC75-535970296975}" destId="{23B663E6-8778-49E7-9AC2-A642A2F0BD7B}" srcOrd="2" destOrd="0" parTransId="{B52C08F2-EB56-4D89-896E-066C95B7D8C4}" sibTransId="{5354AB0A-9A30-493A-A582-1A32D745C1BA}"/>
    <dgm:cxn modelId="{DD218A29-F509-4A15-A063-5556A8CC982C}" type="presParOf" srcId="{3F7022A1-44FF-454E-9BAE-05C4F80DD974}" destId="{81D09C8B-25AA-46DA-85F1-B1432EE7C161}" srcOrd="0" destOrd="0" presId="urn:microsoft.com/office/officeart/2005/8/layout/radial4"/>
    <dgm:cxn modelId="{16A4B489-2C1B-4BA5-8E4F-CD694FDF5703}" type="presParOf" srcId="{3F7022A1-44FF-454E-9BAE-05C4F80DD974}" destId="{D5DECD20-DC97-4F78-B6AA-3B4F1906C6CB}" srcOrd="1" destOrd="0" presId="urn:microsoft.com/office/officeart/2005/8/layout/radial4"/>
    <dgm:cxn modelId="{22D6C465-0A6B-4929-826F-FB777D551BAE}" type="presParOf" srcId="{3F7022A1-44FF-454E-9BAE-05C4F80DD974}" destId="{A9899D6D-3B85-4D3B-BA78-128A8D744DE7}" srcOrd="2" destOrd="0" presId="urn:microsoft.com/office/officeart/2005/8/layout/radial4"/>
    <dgm:cxn modelId="{86F0EB33-70DD-44F4-AC68-FAA113FFF9FD}" type="presParOf" srcId="{3F7022A1-44FF-454E-9BAE-05C4F80DD974}" destId="{D4878160-00FC-4698-8BB0-BE8361AFBF3E}" srcOrd="3" destOrd="0" presId="urn:microsoft.com/office/officeart/2005/8/layout/radial4"/>
    <dgm:cxn modelId="{A6D110EF-1065-410A-B59D-5F9825CB17E3}" type="presParOf" srcId="{3F7022A1-44FF-454E-9BAE-05C4F80DD974}" destId="{5E76ED63-3103-49E9-8F65-55E5667085FD}" srcOrd="4" destOrd="0" presId="urn:microsoft.com/office/officeart/2005/8/layout/radial4"/>
    <dgm:cxn modelId="{3B4F6CBD-5BB6-4461-A1B9-EAB5A5D3904D}" type="presParOf" srcId="{3F7022A1-44FF-454E-9BAE-05C4F80DD974}" destId="{2D9A7189-B5AA-4187-9D73-7C7FE8D892F1}" srcOrd="5" destOrd="0" presId="urn:microsoft.com/office/officeart/2005/8/layout/radial4"/>
    <dgm:cxn modelId="{221305EC-B689-4F40-8046-B1F7BCBD3B23}" type="presParOf" srcId="{3F7022A1-44FF-454E-9BAE-05C4F80DD974}" destId="{92BD584B-E986-47B8-AD58-75656981DFC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472801F-F80D-4400-A7C1-712EFE610C9F}" type="doc">
      <dgm:prSet loTypeId="urn:microsoft.com/office/officeart/2005/8/layout/radial4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8585F25B-F65A-4A5F-BC75-535970296975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Conclusions</a:t>
          </a:r>
          <a:endParaRPr lang="en-GB" sz="2400" b="1" dirty="0">
            <a:solidFill>
              <a:schemeClr val="bg1"/>
            </a:solidFill>
          </a:endParaRPr>
        </a:p>
      </dgm:t>
    </dgm:pt>
    <dgm:pt modelId="{6E75F46E-8868-406A-986F-697BA3BD3D37}" type="parTrans" cxnId="{933920DB-64FE-4722-BD51-605B00349B0D}">
      <dgm:prSet/>
      <dgm:spPr/>
      <dgm:t>
        <a:bodyPr/>
        <a:lstStyle/>
        <a:p>
          <a:endParaRPr lang="en-GB"/>
        </a:p>
      </dgm:t>
    </dgm:pt>
    <dgm:pt modelId="{976309FC-EB75-42D7-AA5E-567E9F8057DF}" type="sibTrans" cxnId="{933920DB-64FE-4722-BD51-605B00349B0D}">
      <dgm:prSet/>
      <dgm:spPr/>
      <dgm:t>
        <a:bodyPr/>
        <a:lstStyle/>
        <a:p>
          <a:endParaRPr lang="en-GB"/>
        </a:p>
      </dgm:t>
    </dgm:pt>
    <dgm:pt modelId="{2DD429F9-846E-4CAD-8B81-8E0D97E91E7A}">
      <dgm:prSet phldrT="[Text]" custT="1"/>
      <dgm:spPr>
        <a:solidFill>
          <a:srgbClr val="002060"/>
        </a:solidFill>
      </dgm:spPr>
      <dgm:t>
        <a:bodyPr/>
        <a:lstStyle/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 smtClean="0"/>
            <a:t>Why ?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 smtClean="0">
            <a:ea typeface="+mn-ea"/>
            <a:cs typeface="Arial" panose="020B0604020202020204" pitchFamily="34" charset="0"/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 smtClean="0">
              <a:ea typeface="+mn-ea"/>
              <a:cs typeface="Arial" panose="020B0604020202020204" pitchFamily="34" charset="0"/>
            </a:rPr>
            <a:t>EC legal requirements for robust demand analysis and rational forecasting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 smtClean="0">
            <a:ea typeface="+mn-ea"/>
            <a:cs typeface="Arial" panose="020B0604020202020204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solidFill>
                <a:schemeClr val="bg1"/>
              </a:solidFill>
              <a:ea typeface="+mn-ea"/>
              <a:cs typeface="Arial" panose="020B0604020202020204" pitchFamily="34" charset="0"/>
            </a:rPr>
            <a:t>Robust realistic demand analysis in  strategic and project development cycle is the way to cost-efficient, user-centered projects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 smtClean="0">
            <a:solidFill>
              <a:schemeClr val="accent2"/>
            </a:solidFill>
            <a:ea typeface="+mn-ea"/>
            <a:cs typeface="Arial" panose="020B0604020202020204" pitchFamily="34" charset="0"/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dirty="0"/>
        </a:p>
      </dgm:t>
    </dgm:pt>
    <dgm:pt modelId="{8A875D43-A3DA-43B9-BA3F-107E5F142E42}" type="parTrans" cxnId="{DB1BF2E2-64C5-4882-9E08-BF1B29B0FD30}">
      <dgm:prSet/>
      <dgm:spPr/>
      <dgm:t>
        <a:bodyPr/>
        <a:lstStyle/>
        <a:p>
          <a:endParaRPr lang="en-GB"/>
        </a:p>
      </dgm:t>
    </dgm:pt>
    <dgm:pt modelId="{A18C39C4-E7EE-471F-A883-81CBD876FCC6}" type="sibTrans" cxnId="{DB1BF2E2-64C5-4882-9E08-BF1B29B0FD30}">
      <dgm:prSet/>
      <dgm:spPr/>
      <dgm:t>
        <a:bodyPr/>
        <a:lstStyle/>
        <a:p>
          <a:endParaRPr lang="en-GB"/>
        </a:p>
      </dgm:t>
    </dgm:pt>
    <dgm:pt modelId="{E861196C-539C-46EB-90B5-94E327E4A203}">
      <dgm:prSet phldrT="[Text]" custT="1"/>
      <dgm:spPr>
        <a:solidFill>
          <a:schemeClr val="bg2"/>
        </a:solidFill>
      </dgm:spPr>
      <dgm:t>
        <a:bodyPr/>
        <a:lstStyle/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 smtClean="0">
              <a:solidFill>
                <a:schemeClr val="accent2">
                  <a:lumMod val="50000"/>
                </a:schemeClr>
              </a:solidFill>
            </a:rPr>
            <a:t>What is needed ?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Model scope covering key project + future development  impacts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Sufficient data/evidence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Forecast with rational basis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 smtClean="0">
            <a:solidFill>
              <a:schemeClr val="accent2">
                <a:lumMod val="50000"/>
              </a:schemeClr>
            </a:solidFill>
            <a:ea typeface="+mn-ea"/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 smtClean="0">
              <a:solidFill>
                <a:schemeClr val="accent2">
                  <a:lumMod val="50000"/>
                </a:schemeClr>
              </a:solidFill>
              <a:ea typeface="+mn-ea"/>
            </a:rPr>
            <a:t>Transparent documentation</a:t>
          </a:r>
          <a:endParaRPr lang="en-US" sz="1800" dirty="0" smtClean="0">
            <a:solidFill>
              <a:schemeClr val="accent2">
                <a:lumMod val="50000"/>
              </a:schemeClr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ea typeface="+mn-ea"/>
            <a:cs typeface="Arial" panose="020B0604020202020204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ea typeface="+mn-ea"/>
            <a:cs typeface="Arial" panose="020B0604020202020204" pitchFamily="34" charset="0"/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dirty="0"/>
        </a:p>
      </dgm:t>
    </dgm:pt>
    <dgm:pt modelId="{FEFDE484-A96E-4010-B000-7A3C7798C541}" type="parTrans" cxnId="{91ECC134-CBDE-44F1-9629-32F2E6331712}">
      <dgm:prSet/>
      <dgm:spPr/>
      <dgm:t>
        <a:bodyPr/>
        <a:lstStyle/>
        <a:p>
          <a:endParaRPr lang="en-GB"/>
        </a:p>
      </dgm:t>
    </dgm:pt>
    <dgm:pt modelId="{6479BF43-5FCA-4B07-A9FB-5096960BC890}" type="sibTrans" cxnId="{91ECC134-CBDE-44F1-9629-32F2E6331712}">
      <dgm:prSet/>
      <dgm:spPr/>
      <dgm:t>
        <a:bodyPr/>
        <a:lstStyle/>
        <a:p>
          <a:endParaRPr lang="en-GB"/>
        </a:p>
      </dgm:t>
    </dgm:pt>
    <dgm:pt modelId="{23B663E6-8778-49E7-9AC2-A642A2F0BD7B}">
      <dgm:prSet phldrT="[Text]" custT="1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US" sz="2400" b="1" dirty="0" smtClean="0"/>
            <a:t>Key to institutional success</a:t>
          </a:r>
        </a:p>
        <a:p>
          <a:endParaRPr lang="en-US" sz="180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r>
            <a:rPr lang="en-US" sz="1800" dirty="0" smtClean="0">
              <a:solidFill>
                <a:schemeClr val="bg1"/>
              </a:solidFill>
              <a:ea typeface="+mn-ea"/>
              <a:cs typeface="Arial" panose="020B0604020202020204" pitchFamily="34" charset="0"/>
            </a:rPr>
            <a:t>Develop the right institutional rules and capability</a:t>
          </a:r>
        </a:p>
        <a:p>
          <a:endParaRPr lang="en-US" sz="180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r>
            <a:rPr lang="en-US" sz="1800" dirty="0" smtClean="0">
              <a:solidFill>
                <a:schemeClr val="bg1"/>
              </a:solidFill>
              <a:ea typeface="+mn-ea"/>
              <a:cs typeface="Arial" panose="020B0604020202020204" pitchFamily="34" charset="0"/>
            </a:rPr>
            <a:t>Ensure demand analysis is well specified in study tenders</a:t>
          </a:r>
        </a:p>
      </dgm:t>
    </dgm:pt>
    <dgm:pt modelId="{B52C08F2-EB56-4D89-896E-066C95B7D8C4}" type="parTrans" cxnId="{B7D32504-DEA3-4B64-BECA-F2DF35BCE24E}">
      <dgm:prSet/>
      <dgm:spPr/>
      <dgm:t>
        <a:bodyPr/>
        <a:lstStyle/>
        <a:p>
          <a:endParaRPr lang="en-GB"/>
        </a:p>
      </dgm:t>
    </dgm:pt>
    <dgm:pt modelId="{5354AB0A-9A30-493A-A582-1A32D745C1BA}" type="sibTrans" cxnId="{B7D32504-DEA3-4B64-BECA-F2DF35BCE24E}">
      <dgm:prSet/>
      <dgm:spPr/>
      <dgm:t>
        <a:bodyPr/>
        <a:lstStyle/>
        <a:p>
          <a:endParaRPr lang="en-GB"/>
        </a:p>
      </dgm:t>
    </dgm:pt>
    <dgm:pt modelId="{3F7022A1-44FF-454E-9BAE-05C4F80DD974}" type="pres">
      <dgm:prSet presAssocID="{C472801F-F80D-4400-A7C1-712EFE610C9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1D09C8B-25AA-46DA-85F1-B1432EE7C161}" type="pres">
      <dgm:prSet presAssocID="{8585F25B-F65A-4A5F-BC75-535970296975}" presName="centerShape" presStyleLbl="node0" presStyleIdx="0" presStyleCnt="1" custScaleX="113286" custScaleY="54403"/>
      <dgm:spPr/>
      <dgm:t>
        <a:bodyPr/>
        <a:lstStyle/>
        <a:p>
          <a:endParaRPr lang="en-GB"/>
        </a:p>
      </dgm:t>
    </dgm:pt>
    <dgm:pt modelId="{D5DECD20-DC97-4F78-B6AA-3B4F1906C6CB}" type="pres">
      <dgm:prSet presAssocID="{8A875D43-A3DA-43B9-BA3F-107E5F142E42}" presName="parTrans" presStyleLbl="bgSibTrans2D1" presStyleIdx="0" presStyleCnt="3" custAng="10758111" custScaleX="25047" custLinFactNeighborX="29990" custLinFactNeighborY="74707"/>
      <dgm:spPr/>
      <dgm:t>
        <a:bodyPr/>
        <a:lstStyle/>
        <a:p>
          <a:endParaRPr lang="en-GB"/>
        </a:p>
      </dgm:t>
    </dgm:pt>
    <dgm:pt modelId="{A9899D6D-3B85-4D3B-BA78-128A8D744DE7}" type="pres">
      <dgm:prSet presAssocID="{2DD429F9-846E-4CAD-8B81-8E0D97E91E7A}" presName="node" presStyleLbl="node1" presStyleIdx="0" presStyleCnt="3" custScaleX="126908" custScaleY="225650" custRadScaleRad="102799" custRadScaleInc="-142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878160-00FC-4698-8BB0-BE8361AFBF3E}" type="pres">
      <dgm:prSet presAssocID="{FEFDE484-A96E-4010-B000-7A3C7798C541}" presName="parTrans" presStyleLbl="bgSibTrans2D1" presStyleIdx="1" presStyleCnt="3" custAng="10875137" custScaleX="36247" custLinFactY="13877" custLinFactNeighborX="1551" custLinFactNeighborY="100000"/>
      <dgm:spPr/>
      <dgm:t>
        <a:bodyPr/>
        <a:lstStyle/>
        <a:p>
          <a:endParaRPr lang="en-GB"/>
        </a:p>
      </dgm:t>
    </dgm:pt>
    <dgm:pt modelId="{5E76ED63-3103-49E9-8F65-55E5667085FD}" type="pres">
      <dgm:prSet presAssocID="{E861196C-539C-46EB-90B5-94E327E4A203}" presName="node" presStyleLbl="node1" presStyleIdx="1" presStyleCnt="3" custScaleX="139592" custScaleY="194077" custRadScaleRad="100075" custRadScaleInc="-37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9A7189-B5AA-4187-9D73-7C7FE8D892F1}" type="pres">
      <dgm:prSet presAssocID="{B52C08F2-EB56-4D89-896E-066C95B7D8C4}" presName="parTrans" presStyleLbl="bgSibTrans2D1" presStyleIdx="2" presStyleCnt="3" custAng="10240210" custScaleX="20715" custLinFactNeighborX="-32178" custLinFactNeighborY="77711"/>
      <dgm:spPr/>
      <dgm:t>
        <a:bodyPr/>
        <a:lstStyle/>
        <a:p>
          <a:endParaRPr lang="en-GB"/>
        </a:p>
      </dgm:t>
    </dgm:pt>
    <dgm:pt modelId="{92BD584B-E986-47B8-AD58-75656981DFC8}" type="pres">
      <dgm:prSet presAssocID="{23B663E6-8778-49E7-9AC2-A642A2F0BD7B}" presName="node" presStyleLbl="node1" presStyleIdx="2" presStyleCnt="3" custScaleX="121589" custScaleY="223288" custRadScaleRad="95916" custRadScaleInc="101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1ECC134-CBDE-44F1-9629-32F2E6331712}" srcId="{8585F25B-F65A-4A5F-BC75-535970296975}" destId="{E861196C-539C-46EB-90B5-94E327E4A203}" srcOrd="1" destOrd="0" parTransId="{FEFDE484-A96E-4010-B000-7A3C7798C541}" sibTransId="{6479BF43-5FCA-4B07-A9FB-5096960BC890}"/>
    <dgm:cxn modelId="{04AA4870-3E2E-47ED-819D-999B048E57F3}" type="presOf" srcId="{23B663E6-8778-49E7-9AC2-A642A2F0BD7B}" destId="{92BD584B-E986-47B8-AD58-75656981DFC8}" srcOrd="0" destOrd="0" presId="urn:microsoft.com/office/officeart/2005/8/layout/radial4"/>
    <dgm:cxn modelId="{7E9C7B81-4D92-4569-9726-22B17B7F8266}" type="presOf" srcId="{8585F25B-F65A-4A5F-BC75-535970296975}" destId="{81D09C8B-25AA-46DA-85F1-B1432EE7C161}" srcOrd="0" destOrd="0" presId="urn:microsoft.com/office/officeart/2005/8/layout/radial4"/>
    <dgm:cxn modelId="{19D9E874-069C-48A1-A6E1-7F4C6AB3F536}" type="presOf" srcId="{E861196C-539C-46EB-90B5-94E327E4A203}" destId="{5E76ED63-3103-49E9-8F65-55E5667085FD}" srcOrd="0" destOrd="0" presId="urn:microsoft.com/office/officeart/2005/8/layout/radial4"/>
    <dgm:cxn modelId="{8916636C-8A68-4FB7-8246-A94173818E8F}" type="presOf" srcId="{FEFDE484-A96E-4010-B000-7A3C7798C541}" destId="{D4878160-00FC-4698-8BB0-BE8361AFBF3E}" srcOrd="0" destOrd="0" presId="urn:microsoft.com/office/officeart/2005/8/layout/radial4"/>
    <dgm:cxn modelId="{D22FA7D6-74A4-48C1-91E5-87F68AE05155}" type="presOf" srcId="{C472801F-F80D-4400-A7C1-712EFE610C9F}" destId="{3F7022A1-44FF-454E-9BAE-05C4F80DD974}" srcOrd="0" destOrd="0" presId="urn:microsoft.com/office/officeart/2005/8/layout/radial4"/>
    <dgm:cxn modelId="{9213BA9B-DBBC-4277-AA7D-0B55856EAA22}" type="presOf" srcId="{8A875D43-A3DA-43B9-BA3F-107E5F142E42}" destId="{D5DECD20-DC97-4F78-B6AA-3B4F1906C6CB}" srcOrd="0" destOrd="0" presId="urn:microsoft.com/office/officeart/2005/8/layout/radial4"/>
    <dgm:cxn modelId="{933920DB-64FE-4722-BD51-605B00349B0D}" srcId="{C472801F-F80D-4400-A7C1-712EFE610C9F}" destId="{8585F25B-F65A-4A5F-BC75-535970296975}" srcOrd="0" destOrd="0" parTransId="{6E75F46E-8868-406A-986F-697BA3BD3D37}" sibTransId="{976309FC-EB75-42D7-AA5E-567E9F8057DF}"/>
    <dgm:cxn modelId="{DB1BF2E2-64C5-4882-9E08-BF1B29B0FD30}" srcId="{8585F25B-F65A-4A5F-BC75-535970296975}" destId="{2DD429F9-846E-4CAD-8B81-8E0D97E91E7A}" srcOrd="0" destOrd="0" parTransId="{8A875D43-A3DA-43B9-BA3F-107E5F142E42}" sibTransId="{A18C39C4-E7EE-471F-A883-81CBD876FCC6}"/>
    <dgm:cxn modelId="{40942D56-CD0C-454A-A511-49F690974D6F}" type="presOf" srcId="{B52C08F2-EB56-4D89-896E-066C95B7D8C4}" destId="{2D9A7189-B5AA-4187-9D73-7C7FE8D892F1}" srcOrd="0" destOrd="0" presId="urn:microsoft.com/office/officeart/2005/8/layout/radial4"/>
    <dgm:cxn modelId="{B7D32504-DEA3-4B64-BECA-F2DF35BCE24E}" srcId="{8585F25B-F65A-4A5F-BC75-535970296975}" destId="{23B663E6-8778-49E7-9AC2-A642A2F0BD7B}" srcOrd="2" destOrd="0" parTransId="{B52C08F2-EB56-4D89-896E-066C95B7D8C4}" sibTransId="{5354AB0A-9A30-493A-A582-1A32D745C1BA}"/>
    <dgm:cxn modelId="{C294173B-CD9B-4DAE-B933-D45BC5A972A4}" type="presOf" srcId="{2DD429F9-846E-4CAD-8B81-8E0D97E91E7A}" destId="{A9899D6D-3B85-4D3B-BA78-128A8D744DE7}" srcOrd="0" destOrd="0" presId="urn:microsoft.com/office/officeart/2005/8/layout/radial4"/>
    <dgm:cxn modelId="{BFFA564C-E9A8-4A65-B050-B5CF2E383330}" type="presParOf" srcId="{3F7022A1-44FF-454E-9BAE-05C4F80DD974}" destId="{81D09C8B-25AA-46DA-85F1-B1432EE7C161}" srcOrd="0" destOrd="0" presId="urn:microsoft.com/office/officeart/2005/8/layout/radial4"/>
    <dgm:cxn modelId="{C5EC85DE-2A56-4965-8425-D6D22390FAB0}" type="presParOf" srcId="{3F7022A1-44FF-454E-9BAE-05C4F80DD974}" destId="{D5DECD20-DC97-4F78-B6AA-3B4F1906C6CB}" srcOrd="1" destOrd="0" presId="urn:microsoft.com/office/officeart/2005/8/layout/radial4"/>
    <dgm:cxn modelId="{903B634E-9DFF-4B88-BE2E-EC51EA261AB2}" type="presParOf" srcId="{3F7022A1-44FF-454E-9BAE-05C4F80DD974}" destId="{A9899D6D-3B85-4D3B-BA78-128A8D744DE7}" srcOrd="2" destOrd="0" presId="urn:microsoft.com/office/officeart/2005/8/layout/radial4"/>
    <dgm:cxn modelId="{699F6D2D-898F-4D7C-9CA1-5000E5790D87}" type="presParOf" srcId="{3F7022A1-44FF-454E-9BAE-05C4F80DD974}" destId="{D4878160-00FC-4698-8BB0-BE8361AFBF3E}" srcOrd="3" destOrd="0" presId="urn:microsoft.com/office/officeart/2005/8/layout/radial4"/>
    <dgm:cxn modelId="{2DCBCCBD-7AEA-4EBC-A766-09D1681EFCEB}" type="presParOf" srcId="{3F7022A1-44FF-454E-9BAE-05C4F80DD974}" destId="{5E76ED63-3103-49E9-8F65-55E5667085FD}" srcOrd="4" destOrd="0" presId="urn:microsoft.com/office/officeart/2005/8/layout/radial4"/>
    <dgm:cxn modelId="{F6CAC934-1BD1-4570-BF1F-1DA290613D01}" type="presParOf" srcId="{3F7022A1-44FF-454E-9BAE-05C4F80DD974}" destId="{2D9A7189-B5AA-4187-9D73-7C7FE8D892F1}" srcOrd="5" destOrd="0" presId="urn:microsoft.com/office/officeart/2005/8/layout/radial4"/>
    <dgm:cxn modelId="{E42C2843-C8BD-4E8E-9224-F2A95D343484}" type="presParOf" srcId="{3F7022A1-44FF-454E-9BAE-05C4F80DD974}" destId="{92BD584B-E986-47B8-AD58-75656981DFC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72801F-F80D-4400-A7C1-712EFE610C9F}" type="doc">
      <dgm:prSet loTypeId="urn:microsoft.com/office/officeart/2005/8/layout/radial4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8585F25B-F65A-4A5F-BC75-535970296975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dirty="0" smtClean="0"/>
            <a:t>Conclusions</a:t>
          </a:r>
          <a:endParaRPr lang="en-GB" sz="2000" dirty="0"/>
        </a:p>
      </dgm:t>
    </dgm:pt>
    <dgm:pt modelId="{6E75F46E-8868-406A-986F-697BA3BD3D37}" type="parTrans" cxnId="{933920DB-64FE-4722-BD51-605B00349B0D}">
      <dgm:prSet/>
      <dgm:spPr/>
      <dgm:t>
        <a:bodyPr/>
        <a:lstStyle/>
        <a:p>
          <a:endParaRPr lang="en-GB"/>
        </a:p>
      </dgm:t>
    </dgm:pt>
    <dgm:pt modelId="{976309FC-EB75-42D7-AA5E-567E9F8057DF}" type="sibTrans" cxnId="{933920DB-64FE-4722-BD51-605B00349B0D}">
      <dgm:prSet/>
      <dgm:spPr/>
      <dgm:t>
        <a:bodyPr/>
        <a:lstStyle/>
        <a:p>
          <a:endParaRPr lang="en-GB"/>
        </a:p>
      </dgm:t>
    </dgm:pt>
    <dgm:pt modelId="{2DD429F9-846E-4CAD-8B81-8E0D97E91E7A}">
      <dgm:prSet phldrT="[Text]" custT="1"/>
      <dgm:spPr>
        <a:solidFill>
          <a:srgbClr val="002060"/>
        </a:solidFill>
      </dgm:spPr>
      <dgm:t>
        <a:bodyPr/>
        <a:lstStyle/>
        <a:p>
          <a:endParaRPr lang="en-US" sz="2400" dirty="0" smtClean="0"/>
        </a:p>
        <a:p>
          <a:endParaRPr lang="en-US" sz="2400" dirty="0" smtClean="0"/>
        </a:p>
        <a:p>
          <a:r>
            <a:rPr lang="en-US" sz="2400" b="1" dirty="0" smtClean="0"/>
            <a:t>Why ?</a:t>
          </a:r>
        </a:p>
        <a:p>
          <a:endParaRPr lang="en-US" sz="1800" b="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r>
            <a:rPr lang="en-US" sz="1800" b="1" baseline="0" dirty="0" smtClean="0">
              <a:solidFill>
                <a:srgbClr val="FFC000"/>
              </a:solidFill>
              <a:ea typeface="+mn-ea"/>
              <a:cs typeface="Arial" panose="020B0604020202020204" pitchFamily="34" charset="0"/>
            </a:rPr>
            <a:t>1. Emphasis on robust demand analysis in legislation and guidance</a:t>
          </a:r>
        </a:p>
        <a:p>
          <a:endParaRPr lang="en-US" sz="1800" dirty="0" smtClean="0">
            <a:ea typeface="+mn-ea"/>
            <a:cs typeface="Arial" panose="020B0604020202020204" pitchFamily="34" charset="0"/>
          </a:endParaRPr>
        </a:p>
        <a:p>
          <a:r>
            <a:rPr lang="en-US" sz="1800" dirty="0" smtClean="0">
              <a:ea typeface="+mn-ea"/>
              <a:cs typeface="Arial" panose="020B0604020202020204" pitchFamily="34" charset="0"/>
            </a:rPr>
            <a:t>2. What is demand analysis used for ?</a:t>
          </a:r>
        </a:p>
        <a:p>
          <a:endParaRPr lang="en-US" sz="1800" dirty="0" smtClean="0">
            <a:ea typeface="+mn-ea"/>
            <a:cs typeface="Arial" panose="020B0604020202020204" pitchFamily="34" charset="0"/>
          </a:endParaRPr>
        </a:p>
        <a:p>
          <a:endParaRPr lang="en-US" sz="1800" b="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endParaRPr lang="en-US" sz="2400" dirty="0" smtClean="0"/>
        </a:p>
        <a:p>
          <a:endParaRPr lang="en-GB" sz="2400" dirty="0"/>
        </a:p>
      </dgm:t>
    </dgm:pt>
    <dgm:pt modelId="{8A875D43-A3DA-43B9-BA3F-107E5F142E42}" type="parTrans" cxnId="{DB1BF2E2-64C5-4882-9E08-BF1B29B0FD30}">
      <dgm:prSet/>
      <dgm:spPr/>
      <dgm:t>
        <a:bodyPr/>
        <a:lstStyle/>
        <a:p>
          <a:endParaRPr lang="en-GB"/>
        </a:p>
      </dgm:t>
    </dgm:pt>
    <dgm:pt modelId="{A18C39C4-E7EE-471F-A883-81CBD876FCC6}" type="sibTrans" cxnId="{DB1BF2E2-64C5-4882-9E08-BF1B29B0FD30}">
      <dgm:prSet/>
      <dgm:spPr/>
      <dgm:t>
        <a:bodyPr/>
        <a:lstStyle/>
        <a:p>
          <a:endParaRPr lang="en-GB"/>
        </a:p>
      </dgm:t>
    </dgm:pt>
    <dgm:pt modelId="{E861196C-539C-46EB-90B5-94E327E4A203}">
      <dgm:prSet phldrT="[Text]" custT="1"/>
      <dgm:spPr>
        <a:solidFill>
          <a:schemeClr val="bg2"/>
        </a:solidFill>
      </dgm:spPr>
      <dgm:t>
        <a:bodyPr/>
        <a:lstStyle/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>
            <a:solidFill>
              <a:schemeClr val="accent2">
                <a:lumMod val="50000"/>
              </a:schemeClr>
            </a:solidFill>
          </a:endParaRP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>
            <a:solidFill>
              <a:schemeClr val="accent2">
                <a:lumMod val="50000"/>
              </a:schemeClr>
            </a:solidFill>
          </a:endParaRP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>
            <a:solidFill>
              <a:schemeClr val="accent2">
                <a:lumMod val="50000"/>
              </a:schemeClr>
            </a:solidFill>
          </a:endParaRP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dirty="0" smtClean="0">
              <a:solidFill>
                <a:schemeClr val="accent2">
                  <a:lumMod val="50000"/>
                </a:schemeClr>
              </a:solidFill>
            </a:rPr>
            <a:t>What is needed ?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b="1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3. What modelling do I need ?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4. Data, surveys and evidence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5. Forecasting the Future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>
            <a:solidFill>
              <a:schemeClr val="accent2">
                <a:lumMod val="50000"/>
              </a:schemeClr>
            </a:solidFill>
          </a:endParaRP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dirty="0">
            <a:solidFill>
              <a:schemeClr val="accent2">
                <a:lumMod val="50000"/>
              </a:schemeClr>
            </a:solidFill>
          </a:endParaRPr>
        </a:p>
      </dgm:t>
    </dgm:pt>
    <dgm:pt modelId="{FEFDE484-A96E-4010-B000-7A3C7798C541}" type="parTrans" cxnId="{91ECC134-CBDE-44F1-9629-32F2E6331712}">
      <dgm:prSet/>
      <dgm:spPr/>
      <dgm:t>
        <a:bodyPr/>
        <a:lstStyle/>
        <a:p>
          <a:endParaRPr lang="en-GB"/>
        </a:p>
      </dgm:t>
    </dgm:pt>
    <dgm:pt modelId="{6479BF43-5FCA-4B07-A9FB-5096960BC890}" type="sibTrans" cxnId="{91ECC134-CBDE-44F1-9629-32F2E6331712}">
      <dgm:prSet/>
      <dgm:spPr/>
      <dgm:t>
        <a:bodyPr/>
        <a:lstStyle/>
        <a:p>
          <a:endParaRPr lang="en-GB"/>
        </a:p>
      </dgm:t>
    </dgm:pt>
    <dgm:pt modelId="{23B663E6-8778-49E7-9AC2-A642A2F0BD7B}">
      <dgm:prSet phldrT="[Text]" custT="1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US" sz="2400" b="0" dirty="0" smtClean="0"/>
            <a:t>Implementation</a:t>
          </a:r>
        </a:p>
        <a:p>
          <a:endParaRPr lang="en-US" sz="1800" dirty="0" smtClean="0">
            <a:ea typeface="+mn-ea"/>
            <a:cs typeface="Arial" panose="020B0604020202020204" pitchFamily="34" charset="0"/>
          </a:endParaRPr>
        </a:p>
        <a:p>
          <a:r>
            <a:rPr lang="en-US" sz="1800" dirty="0" smtClean="0">
              <a:ea typeface="+mn-ea"/>
              <a:cs typeface="Arial" panose="020B0604020202020204" pitchFamily="34" charset="0"/>
            </a:rPr>
            <a:t>6. Procuring, operating and maintaining models</a:t>
          </a:r>
        </a:p>
        <a:p>
          <a:endParaRPr lang="en-US" sz="1800" dirty="0" smtClean="0">
            <a:ea typeface="+mn-ea"/>
            <a:cs typeface="Arial" panose="020B0604020202020204" pitchFamily="34" charset="0"/>
          </a:endParaRPr>
        </a:p>
        <a:p>
          <a:endParaRPr lang="en-GB" sz="1800" dirty="0"/>
        </a:p>
      </dgm:t>
    </dgm:pt>
    <dgm:pt modelId="{B52C08F2-EB56-4D89-896E-066C95B7D8C4}" type="parTrans" cxnId="{B7D32504-DEA3-4B64-BECA-F2DF35BCE24E}">
      <dgm:prSet/>
      <dgm:spPr/>
      <dgm:t>
        <a:bodyPr/>
        <a:lstStyle/>
        <a:p>
          <a:endParaRPr lang="en-GB"/>
        </a:p>
      </dgm:t>
    </dgm:pt>
    <dgm:pt modelId="{5354AB0A-9A30-493A-A582-1A32D745C1BA}" type="sibTrans" cxnId="{B7D32504-DEA3-4B64-BECA-F2DF35BCE24E}">
      <dgm:prSet/>
      <dgm:spPr/>
      <dgm:t>
        <a:bodyPr/>
        <a:lstStyle/>
        <a:p>
          <a:endParaRPr lang="en-GB"/>
        </a:p>
      </dgm:t>
    </dgm:pt>
    <dgm:pt modelId="{3F7022A1-44FF-454E-9BAE-05C4F80DD974}" type="pres">
      <dgm:prSet presAssocID="{C472801F-F80D-4400-A7C1-712EFE610C9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1D09C8B-25AA-46DA-85F1-B1432EE7C161}" type="pres">
      <dgm:prSet presAssocID="{8585F25B-F65A-4A5F-BC75-535970296975}" presName="centerShape" presStyleLbl="node0" presStyleIdx="0" presStyleCnt="1" custScaleX="89092" custScaleY="56160"/>
      <dgm:spPr/>
      <dgm:t>
        <a:bodyPr/>
        <a:lstStyle/>
        <a:p>
          <a:endParaRPr lang="en-GB"/>
        </a:p>
      </dgm:t>
    </dgm:pt>
    <dgm:pt modelId="{D5DECD20-DC97-4F78-B6AA-3B4F1906C6CB}" type="pres">
      <dgm:prSet presAssocID="{8A875D43-A3DA-43B9-BA3F-107E5F142E42}" presName="parTrans" presStyleLbl="bgSibTrans2D1" presStyleIdx="0" presStyleCnt="3"/>
      <dgm:spPr/>
      <dgm:t>
        <a:bodyPr/>
        <a:lstStyle/>
        <a:p>
          <a:endParaRPr lang="en-GB"/>
        </a:p>
      </dgm:t>
    </dgm:pt>
    <dgm:pt modelId="{A9899D6D-3B85-4D3B-BA78-128A8D744DE7}" type="pres">
      <dgm:prSet presAssocID="{2DD429F9-846E-4CAD-8B81-8E0D97E91E7A}" presName="node" presStyleLbl="node1" presStyleIdx="0" presStyleCnt="3" custScaleX="126908" custScaleY="204879" custRadScaleRad="102799" custRadScaleInc="-142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878160-00FC-4698-8BB0-BE8361AFBF3E}" type="pres">
      <dgm:prSet presAssocID="{FEFDE484-A96E-4010-B000-7A3C7798C541}" presName="parTrans" presStyleLbl="bgSibTrans2D1" presStyleIdx="1" presStyleCnt="3"/>
      <dgm:spPr/>
      <dgm:t>
        <a:bodyPr/>
        <a:lstStyle/>
        <a:p>
          <a:endParaRPr lang="en-GB"/>
        </a:p>
      </dgm:t>
    </dgm:pt>
    <dgm:pt modelId="{5E76ED63-3103-49E9-8F65-55E5667085FD}" type="pres">
      <dgm:prSet presAssocID="{E861196C-539C-46EB-90B5-94E327E4A203}" presName="node" presStyleLbl="node1" presStyleIdx="1" presStyleCnt="3" custScaleX="171359" custScaleY="127095" custRadScaleRad="111083" custRadScaleInc="-19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9A7189-B5AA-4187-9D73-7C7FE8D892F1}" type="pres">
      <dgm:prSet presAssocID="{B52C08F2-EB56-4D89-896E-066C95B7D8C4}" presName="parTrans" presStyleLbl="bgSibTrans2D1" presStyleIdx="2" presStyleCnt="3"/>
      <dgm:spPr/>
      <dgm:t>
        <a:bodyPr/>
        <a:lstStyle/>
        <a:p>
          <a:endParaRPr lang="en-GB"/>
        </a:p>
      </dgm:t>
    </dgm:pt>
    <dgm:pt modelId="{92BD584B-E986-47B8-AD58-75656981DFC8}" type="pres">
      <dgm:prSet presAssocID="{23B663E6-8778-49E7-9AC2-A642A2F0BD7B}" presName="node" presStyleLbl="node1" presStyleIdx="2" presStyleCnt="3" custScaleX="130176" custScaleY="199627" custRadScaleRad="112073" custRadScaleInc="147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749DE9C-AFA8-4CD1-A650-635EC945B952}" type="presOf" srcId="{FEFDE484-A96E-4010-B000-7A3C7798C541}" destId="{D4878160-00FC-4698-8BB0-BE8361AFBF3E}" srcOrd="0" destOrd="0" presId="urn:microsoft.com/office/officeart/2005/8/layout/radial4"/>
    <dgm:cxn modelId="{2A6175BE-0047-43E1-8A5F-F7FFA735D618}" type="presOf" srcId="{C472801F-F80D-4400-A7C1-712EFE610C9F}" destId="{3F7022A1-44FF-454E-9BAE-05C4F80DD974}" srcOrd="0" destOrd="0" presId="urn:microsoft.com/office/officeart/2005/8/layout/radial4"/>
    <dgm:cxn modelId="{91ECC134-CBDE-44F1-9629-32F2E6331712}" srcId="{8585F25B-F65A-4A5F-BC75-535970296975}" destId="{E861196C-539C-46EB-90B5-94E327E4A203}" srcOrd="1" destOrd="0" parTransId="{FEFDE484-A96E-4010-B000-7A3C7798C541}" sibTransId="{6479BF43-5FCA-4B07-A9FB-5096960BC890}"/>
    <dgm:cxn modelId="{4A74AD68-1E30-4C5F-A5F0-77FF7E45EBF0}" type="presOf" srcId="{8A875D43-A3DA-43B9-BA3F-107E5F142E42}" destId="{D5DECD20-DC97-4F78-B6AA-3B4F1906C6CB}" srcOrd="0" destOrd="0" presId="urn:microsoft.com/office/officeart/2005/8/layout/radial4"/>
    <dgm:cxn modelId="{3236498B-BAFE-4077-B68B-57404EBCE4A5}" type="presOf" srcId="{8585F25B-F65A-4A5F-BC75-535970296975}" destId="{81D09C8B-25AA-46DA-85F1-B1432EE7C161}" srcOrd="0" destOrd="0" presId="urn:microsoft.com/office/officeart/2005/8/layout/radial4"/>
    <dgm:cxn modelId="{933920DB-64FE-4722-BD51-605B00349B0D}" srcId="{C472801F-F80D-4400-A7C1-712EFE610C9F}" destId="{8585F25B-F65A-4A5F-BC75-535970296975}" srcOrd="0" destOrd="0" parTransId="{6E75F46E-8868-406A-986F-697BA3BD3D37}" sibTransId="{976309FC-EB75-42D7-AA5E-567E9F8057DF}"/>
    <dgm:cxn modelId="{FDC90891-08ED-40D1-95B6-AAEB516913F3}" type="presOf" srcId="{23B663E6-8778-49E7-9AC2-A642A2F0BD7B}" destId="{92BD584B-E986-47B8-AD58-75656981DFC8}" srcOrd="0" destOrd="0" presId="urn:microsoft.com/office/officeart/2005/8/layout/radial4"/>
    <dgm:cxn modelId="{16174B5B-728C-40BC-9740-DAB29E681318}" type="presOf" srcId="{B52C08F2-EB56-4D89-896E-066C95B7D8C4}" destId="{2D9A7189-B5AA-4187-9D73-7C7FE8D892F1}" srcOrd="0" destOrd="0" presId="urn:microsoft.com/office/officeart/2005/8/layout/radial4"/>
    <dgm:cxn modelId="{DB1BF2E2-64C5-4882-9E08-BF1B29B0FD30}" srcId="{8585F25B-F65A-4A5F-BC75-535970296975}" destId="{2DD429F9-846E-4CAD-8B81-8E0D97E91E7A}" srcOrd="0" destOrd="0" parTransId="{8A875D43-A3DA-43B9-BA3F-107E5F142E42}" sibTransId="{A18C39C4-E7EE-471F-A883-81CBD876FCC6}"/>
    <dgm:cxn modelId="{CE6AF299-3F62-41AE-B84A-9D23E894CF45}" type="presOf" srcId="{2DD429F9-846E-4CAD-8B81-8E0D97E91E7A}" destId="{A9899D6D-3B85-4D3B-BA78-128A8D744DE7}" srcOrd="0" destOrd="0" presId="urn:microsoft.com/office/officeart/2005/8/layout/radial4"/>
    <dgm:cxn modelId="{3CC786F7-BCD7-4619-9A04-7DEEBBCAFEAB}" type="presOf" srcId="{E861196C-539C-46EB-90B5-94E327E4A203}" destId="{5E76ED63-3103-49E9-8F65-55E5667085FD}" srcOrd="0" destOrd="0" presId="urn:microsoft.com/office/officeart/2005/8/layout/radial4"/>
    <dgm:cxn modelId="{B7D32504-DEA3-4B64-BECA-F2DF35BCE24E}" srcId="{8585F25B-F65A-4A5F-BC75-535970296975}" destId="{23B663E6-8778-49E7-9AC2-A642A2F0BD7B}" srcOrd="2" destOrd="0" parTransId="{B52C08F2-EB56-4D89-896E-066C95B7D8C4}" sibTransId="{5354AB0A-9A30-493A-A582-1A32D745C1BA}"/>
    <dgm:cxn modelId="{A7B14F28-5951-46C6-827F-443DA6776DF5}" type="presParOf" srcId="{3F7022A1-44FF-454E-9BAE-05C4F80DD974}" destId="{81D09C8B-25AA-46DA-85F1-B1432EE7C161}" srcOrd="0" destOrd="0" presId="urn:microsoft.com/office/officeart/2005/8/layout/radial4"/>
    <dgm:cxn modelId="{4518156A-5EA8-4BD9-BB82-C0A0BE206715}" type="presParOf" srcId="{3F7022A1-44FF-454E-9BAE-05C4F80DD974}" destId="{D5DECD20-DC97-4F78-B6AA-3B4F1906C6CB}" srcOrd="1" destOrd="0" presId="urn:microsoft.com/office/officeart/2005/8/layout/radial4"/>
    <dgm:cxn modelId="{16883E32-E4D5-4F04-A90D-4C91EE7975F2}" type="presParOf" srcId="{3F7022A1-44FF-454E-9BAE-05C4F80DD974}" destId="{A9899D6D-3B85-4D3B-BA78-128A8D744DE7}" srcOrd="2" destOrd="0" presId="urn:microsoft.com/office/officeart/2005/8/layout/radial4"/>
    <dgm:cxn modelId="{93A41BAB-F502-4F1E-9C24-5BF8E1124AFF}" type="presParOf" srcId="{3F7022A1-44FF-454E-9BAE-05C4F80DD974}" destId="{D4878160-00FC-4698-8BB0-BE8361AFBF3E}" srcOrd="3" destOrd="0" presId="urn:microsoft.com/office/officeart/2005/8/layout/radial4"/>
    <dgm:cxn modelId="{2FC149FE-8552-496E-84E3-820F3AD9E558}" type="presParOf" srcId="{3F7022A1-44FF-454E-9BAE-05C4F80DD974}" destId="{5E76ED63-3103-49E9-8F65-55E5667085FD}" srcOrd="4" destOrd="0" presId="urn:microsoft.com/office/officeart/2005/8/layout/radial4"/>
    <dgm:cxn modelId="{9AFE7A0F-D027-47F3-9EDB-1D387C268945}" type="presParOf" srcId="{3F7022A1-44FF-454E-9BAE-05C4F80DD974}" destId="{2D9A7189-B5AA-4187-9D73-7C7FE8D892F1}" srcOrd="5" destOrd="0" presId="urn:microsoft.com/office/officeart/2005/8/layout/radial4"/>
    <dgm:cxn modelId="{C3A45FF2-4A83-4E8E-9364-22C90C45FB85}" type="presParOf" srcId="{3F7022A1-44FF-454E-9BAE-05C4F80DD974}" destId="{92BD584B-E986-47B8-AD58-75656981DFC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72801F-F80D-4400-A7C1-712EFE610C9F}" type="doc">
      <dgm:prSet loTypeId="urn:microsoft.com/office/officeart/2005/8/layout/radial4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8585F25B-F65A-4A5F-BC75-535970296975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dirty="0" smtClean="0"/>
            <a:t>Conclusions</a:t>
          </a:r>
          <a:endParaRPr lang="en-GB" sz="2000" dirty="0"/>
        </a:p>
      </dgm:t>
    </dgm:pt>
    <dgm:pt modelId="{6E75F46E-8868-406A-986F-697BA3BD3D37}" type="parTrans" cxnId="{933920DB-64FE-4722-BD51-605B00349B0D}">
      <dgm:prSet/>
      <dgm:spPr/>
      <dgm:t>
        <a:bodyPr/>
        <a:lstStyle/>
        <a:p>
          <a:endParaRPr lang="en-GB"/>
        </a:p>
      </dgm:t>
    </dgm:pt>
    <dgm:pt modelId="{976309FC-EB75-42D7-AA5E-567E9F8057DF}" type="sibTrans" cxnId="{933920DB-64FE-4722-BD51-605B00349B0D}">
      <dgm:prSet/>
      <dgm:spPr/>
      <dgm:t>
        <a:bodyPr/>
        <a:lstStyle/>
        <a:p>
          <a:endParaRPr lang="en-GB"/>
        </a:p>
      </dgm:t>
    </dgm:pt>
    <dgm:pt modelId="{2DD429F9-846E-4CAD-8B81-8E0D97E91E7A}">
      <dgm:prSet phldrT="[Text]" custT="1"/>
      <dgm:spPr>
        <a:solidFill>
          <a:srgbClr val="002060"/>
        </a:solidFill>
      </dgm:spPr>
      <dgm:t>
        <a:bodyPr/>
        <a:lstStyle/>
        <a:p>
          <a:endParaRPr lang="en-US" sz="2400" dirty="0" smtClean="0"/>
        </a:p>
        <a:p>
          <a:endParaRPr lang="en-US" sz="2400" dirty="0" smtClean="0"/>
        </a:p>
        <a:p>
          <a:r>
            <a:rPr lang="en-US" sz="2400" b="1" dirty="0" smtClean="0"/>
            <a:t>Why ?</a:t>
          </a:r>
        </a:p>
        <a:p>
          <a:endParaRPr lang="en-US" sz="1800" b="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r>
            <a:rPr lang="en-US" sz="1800" b="0" baseline="0" dirty="0" smtClean="0">
              <a:solidFill>
                <a:schemeClr val="bg1"/>
              </a:solidFill>
              <a:ea typeface="+mn-ea"/>
              <a:cs typeface="Arial" panose="020B0604020202020204" pitchFamily="34" charset="0"/>
            </a:rPr>
            <a:t>1. Emphasis on robust demand analysis in legislation and guidance</a:t>
          </a:r>
        </a:p>
        <a:p>
          <a:endParaRPr lang="en-US" sz="1800" dirty="0" smtClean="0">
            <a:ea typeface="+mn-ea"/>
            <a:cs typeface="Arial" panose="020B0604020202020204" pitchFamily="34" charset="0"/>
          </a:endParaRPr>
        </a:p>
        <a:p>
          <a:r>
            <a:rPr lang="en-US" sz="1800" b="1" baseline="0" dirty="0" smtClean="0">
              <a:solidFill>
                <a:srgbClr val="FFC000"/>
              </a:solidFill>
              <a:ea typeface="+mn-ea"/>
              <a:cs typeface="Arial" panose="020B0604020202020204" pitchFamily="34" charset="0"/>
            </a:rPr>
            <a:t>2. What is demand analysis needed for ?</a:t>
          </a:r>
        </a:p>
        <a:p>
          <a:endParaRPr lang="en-US" sz="1800" dirty="0" smtClean="0">
            <a:ea typeface="+mn-ea"/>
            <a:cs typeface="Arial" panose="020B0604020202020204" pitchFamily="34" charset="0"/>
          </a:endParaRPr>
        </a:p>
        <a:p>
          <a:endParaRPr lang="en-US" sz="1800" b="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endParaRPr lang="en-US" sz="2400" dirty="0" smtClean="0"/>
        </a:p>
        <a:p>
          <a:endParaRPr lang="en-GB" sz="2400" dirty="0"/>
        </a:p>
      </dgm:t>
    </dgm:pt>
    <dgm:pt modelId="{8A875D43-A3DA-43B9-BA3F-107E5F142E42}" type="parTrans" cxnId="{DB1BF2E2-64C5-4882-9E08-BF1B29B0FD30}">
      <dgm:prSet/>
      <dgm:spPr/>
      <dgm:t>
        <a:bodyPr/>
        <a:lstStyle/>
        <a:p>
          <a:endParaRPr lang="en-GB"/>
        </a:p>
      </dgm:t>
    </dgm:pt>
    <dgm:pt modelId="{A18C39C4-E7EE-471F-A883-81CBD876FCC6}" type="sibTrans" cxnId="{DB1BF2E2-64C5-4882-9E08-BF1B29B0FD30}">
      <dgm:prSet/>
      <dgm:spPr/>
      <dgm:t>
        <a:bodyPr/>
        <a:lstStyle/>
        <a:p>
          <a:endParaRPr lang="en-GB"/>
        </a:p>
      </dgm:t>
    </dgm:pt>
    <dgm:pt modelId="{23B663E6-8778-49E7-9AC2-A642A2F0BD7B}">
      <dgm:prSet phldrT="[Text]" custT="1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US" sz="2400" b="0" dirty="0" smtClean="0"/>
            <a:t>Implementation</a:t>
          </a:r>
        </a:p>
        <a:p>
          <a:endParaRPr lang="en-US" sz="1800" dirty="0" smtClean="0">
            <a:ea typeface="+mn-ea"/>
            <a:cs typeface="Arial" panose="020B0604020202020204" pitchFamily="34" charset="0"/>
          </a:endParaRPr>
        </a:p>
        <a:p>
          <a:r>
            <a:rPr lang="en-US" sz="1800" dirty="0" smtClean="0">
              <a:ea typeface="+mn-ea"/>
              <a:cs typeface="Arial" panose="020B0604020202020204" pitchFamily="34" charset="0"/>
            </a:rPr>
            <a:t>6. Procuring, operating and maintaining models</a:t>
          </a:r>
        </a:p>
        <a:p>
          <a:endParaRPr lang="en-US" sz="1800" dirty="0" smtClean="0">
            <a:ea typeface="+mn-ea"/>
            <a:cs typeface="Arial" panose="020B0604020202020204" pitchFamily="34" charset="0"/>
          </a:endParaRPr>
        </a:p>
        <a:p>
          <a:endParaRPr lang="en-GB" sz="1800" dirty="0"/>
        </a:p>
      </dgm:t>
    </dgm:pt>
    <dgm:pt modelId="{B52C08F2-EB56-4D89-896E-066C95B7D8C4}" type="parTrans" cxnId="{B7D32504-DEA3-4B64-BECA-F2DF35BCE24E}">
      <dgm:prSet/>
      <dgm:spPr/>
      <dgm:t>
        <a:bodyPr/>
        <a:lstStyle/>
        <a:p>
          <a:endParaRPr lang="en-GB"/>
        </a:p>
      </dgm:t>
    </dgm:pt>
    <dgm:pt modelId="{5354AB0A-9A30-493A-A582-1A32D745C1BA}" type="sibTrans" cxnId="{B7D32504-DEA3-4B64-BECA-F2DF35BCE24E}">
      <dgm:prSet/>
      <dgm:spPr/>
      <dgm:t>
        <a:bodyPr/>
        <a:lstStyle/>
        <a:p>
          <a:endParaRPr lang="en-GB"/>
        </a:p>
      </dgm:t>
    </dgm:pt>
    <dgm:pt modelId="{E861196C-539C-46EB-90B5-94E327E4A203}">
      <dgm:prSet phldrT="[Text]" custT="1"/>
      <dgm:spPr>
        <a:solidFill>
          <a:schemeClr val="bg2"/>
        </a:solidFill>
      </dgm:spPr>
      <dgm:t>
        <a:bodyPr/>
        <a:lstStyle/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dirty="0" smtClean="0">
              <a:solidFill>
                <a:schemeClr val="accent2">
                  <a:lumMod val="50000"/>
                </a:schemeClr>
              </a:solidFill>
            </a:rPr>
            <a:t>What is needed ?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3. What modelling do I need ?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4. Data, surveys and evidence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5. Forecasting the Future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ea typeface="+mn-ea"/>
            <a:cs typeface="Arial" panose="020B0604020202020204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ea typeface="+mn-ea"/>
            <a:cs typeface="Arial" panose="020B0604020202020204" pitchFamily="34" charset="0"/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dirty="0"/>
        </a:p>
      </dgm:t>
    </dgm:pt>
    <dgm:pt modelId="{6479BF43-5FCA-4B07-A9FB-5096960BC890}" type="sibTrans" cxnId="{91ECC134-CBDE-44F1-9629-32F2E6331712}">
      <dgm:prSet/>
      <dgm:spPr/>
      <dgm:t>
        <a:bodyPr/>
        <a:lstStyle/>
        <a:p>
          <a:endParaRPr lang="en-GB"/>
        </a:p>
      </dgm:t>
    </dgm:pt>
    <dgm:pt modelId="{FEFDE484-A96E-4010-B000-7A3C7798C541}" type="parTrans" cxnId="{91ECC134-CBDE-44F1-9629-32F2E6331712}">
      <dgm:prSet/>
      <dgm:spPr/>
      <dgm:t>
        <a:bodyPr/>
        <a:lstStyle/>
        <a:p>
          <a:endParaRPr lang="en-GB"/>
        </a:p>
      </dgm:t>
    </dgm:pt>
    <dgm:pt modelId="{3F7022A1-44FF-454E-9BAE-05C4F80DD974}" type="pres">
      <dgm:prSet presAssocID="{C472801F-F80D-4400-A7C1-712EFE610C9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1D09C8B-25AA-46DA-85F1-B1432EE7C161}" type="pres">
      <dgm:prSet presAssocID="{8585F25B-F65A-4A5F-BC75-535970296975}" presName="centerShape" presStyleLbl="node0" presStyleIdx="0" presStyleCnt="1" custScaleX="89092" custScaleY="56160"/>
      <dgm:spPr/>
      <dgm:t>
        <a:bodyPr/>
        <a:lstStyle/>
        <a:p>
          <a:endParaRPr lang="en-GB"/>
        </a:p>
      </dgm:t>
    </dgm:pt>
    <dgm:pt modelId="{D5DECD20-DC97-4F78-B6AA-3B4F1906C6CB}" type="pres">
      <dgm:prSet presAssocID="{8A875D43-A3DA-43B9-BA3F-107E5F142E42}" presName="parTrans" presStyleLbl="bgSibTrans2D1" presStyleIdx="0" presStyleCnt="3"/>
      <dgm:spPr/>
      <dgm:t>
        <a:bodyPr/>
        <a:lstStyle/>
        <a:p>
          <a:endParaRPr lang="en-GB"/>
        </a:p>
      </dgm:t>
    </dgm:pt>
    <dgm:pt modelId="{A9899D6D-3B85-4D3B-BA78-128A8D744DE7}" type="pres">
      <dgm:prSet presAssocID="{2DD429F9-846E-4CAD-8B81-8E0D97E91E7A}" presName="node" presStyleLbl="node1" presStyleIdx="0" presStyleCnt="3" custScaleX="126908" custScaleY="204879" custRadScaleRad="102799" custRadScaleInc="-142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878160-00FC-4698-8BB0-BE8361AFBF3E}" type="pres">
      <dgm:prSet presAssocID="{FEFDE484-A96E-4010-B000-7A3C7798C541}" presName="parTrans" presStyleLbl="bgSibTrans2D1" presStyleIdx="1" presStyleCnt="3"/>
      <dgm:spPr/>
      <dgm:t>
        <a:bodyPr/>
        <a:lstStyle/>
        <a:p>
          <a:endParaRPr lang="en-GB"/>
        </a:p>
      </dgm:t>
    </dgm:pt>
    <dgm:pt modelId="{5E76ED63-3103-49E9-8F65-55E5667085FD}" type="pres">
      <dgm:prSet presAssocID="{E861196C-539C-46EB-90B5-94E327E4A203}" presName="node" presStyleLbl="node1" presStyleIdx="1" presStyleCnt="3" custScaleX="171359" custScaleY="127095" custRadScaleRad="111083" custRadScaleInc="-19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9A7189-B5AA-4187-9D73-7C7FE8D892F1}" type="pres">
      <dgm:prSet presAssocID="{B52C08F2-EB56-4D89-896E-066C95B7D8C4}" presName="parTrans" presStyleLbl="bgSibTrans2D1" presStyleIdx="2" presStyleCnt="3"/>
      <dgm:spPr/>
      <dgm:t>
        <a:bodyPr/>
        <a:lstStyle/>
        <a:p>
          <a:endParaRPr lang="en-GB"/>
        </a:p>
      </dgm:t>
    </dgm:pt>
    <dgm:pt modelId="{92BD584B-E986-47B8-AD58-75656981DFC8}" type="pres">
      <dgm:prSet presAssocID="{23B663E6-8778-49E7-9AC2-A642A2F0BD7B}" presName="node" presStyleLbl="node1" presStyleIdx="2" presStyleCnt="3" custScaleX="130176" custScaleY="199627" custRadScaleRad="112073" custRadScaleInc="147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C058BB9-D10E-425A-91CC-B60A8C926412}" type="presOf" srcId="{E861196C-539C-46EB-90B5-94E327E4A203}" destId="{5E76ED63-3103-49E9-8F65-55E5667085FD}" srcOrd="0" destOrd="0" presId="urn:microsoft.com/office/officeart/2005/8/layout/radial4"/>
    <dgm:cxn modelId="{91ECC134-CBDE-44F1-9629-32F2E6331712}" srcId="{8585F25B-F65A-4A5F-BC75-535970296975}" destId="{E861196C-539C-46EB-90B5-94E327E4A203}" srcOrd="1" destOrd="0" parTransId="{FEFDE484-A96E-4010-B000-7A3C7798C541}" sibTransId="{6479BF43-5FCA-4B07-A9FB-5096960BC890}"/>
    <dgm:cxn modelId="{6F911E83-935D-468C-803F-F443BDACAC39}" type="presOf" srcId="{B52C08F2-EB56-4D89-896E-066C95B7D8C4}" destId="{2D9A7189-B5AA-4187-9D73-7C7FE8D892F1}" srcOrd="0" destOrd="0" presId="urn:microsoft.com/office/officeart/2005/8/layout/radial4"/>
    <dgm:cxn modelId="{933920DB-64FE-4722-BD51-605B00349B0D}" srcId="{C472801F-F80D-4400-A7C1-712EFE610C9F}" destId="{8585F25B-F65A-4A5F-BC75-535970296975}" srcOrd="0" destOrd="0" parTransId="{6E75F46E-8868-406A-986F-697BA3BD3D37}" sibTransId="{976309FC-EB75-42D7-AA5E-567E9F8057DF}"/>
    <dgm:cxn modelId="{3DCA122B-9F48-4D44-80A1-11855C7A58D4}" type="presOf" srcId="{C472801F-F80D-4400-A7C1-712EFE610C9F}" destId="{3F7022A1-44FF-454E-9BAE-05C4F80DD974}" srcOrd="0" destOrd="0" presId="urn:microsoft.com/office/officeart/2005/8/layout/radial4"/>
    <dgm:cxn modelId="{32B6AD87-1055-48F3-B697-E6EDD32D558E}" type="presOf" srcId="{8585F25B-F65A-4A5F-BC75-535970296975}" destId="{81D09C8B-25AA-46DA-85F1-B1432EE7C161}" srcOrd="0" destOrd="0" presId="urn:microsoft.com/office/officeart/2005/8/layout/radial4"/>
    <dgm:cxn modelId="{DB1BF2E2-64C5-4882-9E08-BF1B29B0FD30}" srcId="{8585F25B-F65A-4A5F-BC75-535970296975}" destId="{2DD429F9-846E-4CAD-8B81-8E0D97E91E7A}" srcOrd="0" destOrd="0" parTransId="{8A875D43-A3DA-43B9-BA3F-107E5F142E42}" sibTransId="{A18C39C4-E7EE-471F-A883-81CBD876FCC6}"/>
    <dgm:cxn modelId="{151B46C1-CF5C-4C2F-8781-F908514CA55A}" type="presOf" srcId="{FEFDE484-A96E-4010-B000-7A3C7798C541}" destId="{D4878160-00FC-4698-8BB0-BE8361AFBF3E}" srcOrd="0" destOrd="0" presId="urn:microsoft.com/office/officeart/2005/8/layout/radial4"/>
    <dgm:cxn modelId="{C6EFFF39-A904-4E4B-9C46-A7D0C3540033}" type="presOf" srcId="{2DD429F9-846E-4CAD-8B81-8E0D97E91E7A}" destId="{A9899D6D-3B85-4D3B-BA78-128A8D744DE7}" srcOrd="0" destOrd="0" presId="urn:microsoft.com/office/officeart/2005/8/layout/radial4"/>
    <dgm:cxn modelId="{2CAD3392-E252-42FB-95D0-74D1F4F401A3}" type="presOf" srcId="{23B663E6-8778-49E7-9AC2-A642A2F0BD7B}" destId="{92BD584B-E986-47B8-AD58-75656981DFC8}" srcOrd="0" destOrd="0" presId="urn:microsoft.com/office/officeart/2005/8/layout/radial4"/>
    <dgm:cxn modelId="{B7D32504-DEA3-4B64-BECA-F2DF35BCE24E}" srcId="{8585F25B-F65A-4A5F-BC75-535970296975}" destId="{23B663E6-8778-49E7-9AC2-A642A2F0BD7B}" srcOrd="2" destOrd="0" parTransId="{B52C08F2-EB56-4D89-896E-066C95B7D8C4}" sibTransId="{5354AB0A-9A30-493A-A582-1A32D745C1BA}"/>
    <dgm:cxn modelId="{E9394D44-AE22-4684-985A-84E1B81CD2C4}" type="presOf" srcId="{8A875D43-A3DA-43B9-BA3F-107E5F142E42}" destId="{D5DECD20-DC97-4F78-B6AA-3B4F1906C6CB}" srcOrd="0" destOrd="0" presId="urn:microsoft.com/office/officeart/2005/8/layout/radial4"/>
    <dgm:cxn modelId="{9BD06232-8478-4F3F-ABEC-B1A12542D4C6}" type="presParOf" srcId="{3F7022A1-44FF-454E-9BAE-05C4F80DD974}" destId="{81D09C8B-25AA-46DA-85F1-B1432EE7C161}" srcOrd="0" destOrd="0" presId="urn:microsoft.com/office/officeart/2005/8/layout/radial4"/>
    <dgm:cxn modelId="{CBE6CFD8-6E50-4617-90E1-77EDFB042119}" type="presParOf" srcId="{3F7022A1-44FF-454E-9BAE-05C4F80DD974}" destId="{D5DECD20-DC97-4F78-B6AA-3B4F1906C6CB}" srcOrd="1" destOrd="0" presId="urn:microsoft.com/office/officeart/2005/8/layout/radial4"/>
    <dgm:cxn modelId="{8E2D660D-60DF-4AC1-9078-548A2FF8A901}" type="presParOf" srcId="{3F7022A1-44FF-454E-9BAE-05C4F80DD974}" destId="{A9899D6D-3B85-4D3B-BA78-128A8D744DE7}" srcOrd="2" destOrd="0" presId="urn:microsoft.com/office/officeart/2005/8/layout/radial4"/>
    <dgm:cxn modelId="{3C2ABF9A-BCBB-4C14-80DB-78F800384537}" type="presParOf" srcId="{3F7022A1-44FF-454E-9BAE-05C4F80DD974}" destId="{D4878160-00FC-4698-8BB0-BE8361AFBF3E}" srcOrd="3" destOrd="0" presId="urn:microsoft.com/office/officeart/2005/8/layout/radial4"/>
    <dgm:cxn modelId="{4C9282C4-CC5F-4729-A6C6-61AE1BCDCEC8}" type="presParOf" srcId="{3F7022A1-44FF-454E-9BAE-05C4F80DD974}" destId="{5E76ED63-3103-49E9-8F65-55E5667085FD}" srcOrd="4" destOrd="0" presId="urn:microsoft.com/office/officeart/2005/8/layout/radial4"/>
    <dgm:cxn modelId="{E1ECA216-776A-41C8-AFF7-AA734CB6F383}" type="presParOf" srcId="{3F7022A1-44FF-454E-9BAE-05C4F80DD974}" destId="{2D9A7189-B5AA-4187-9D73-7C7FE8D892F1}" srcOrd="5" destOrd="0" presId="urn:microsoft.com/office/officeart/2005/8/layout/radial4"/>
    <dgm:cxn modelId="{97BBB84B-869C-4D37-B544-4FF65CBD42CB}" type="presParOf" srcId="{3F7022A1-44FF-454E-9BAE-05C4F80DD974}" destId="{92BD584B-E986-47B8-AD58-75656981DFC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93E171-5220-4F41-858B-5726343CC76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4C61E8B-E726-4FFD-A873-FA812451A98F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400" dirty="0" smtClean="0"/>
            <a:t>Problem/functional/behavioural analysis</a:t>
          </a:r>
        </a:p>
      </dgm:t>
    </dgm:pt>
    <dgm:pt modelId="{88E92FA6-028D-4B77-BC1A-6C2D43F1DBB1}" type="parTrans" cxnId="{E85D1113-5B0F-493D-BBB9-D2602703C36E}">
      <dgm:prSet/>
      <dgm:spPr/>
      <dgm:t>
        <a:bodyPr/>
        <a:lstStyle/>
        <a:p>
          <a:endParaRPr lang="en-GB"/>
        </a:p>
      </dgm:t>
    </dgm:pt>
    <dgm:pt modelId="{5D277C43-2AB5-4550-9FA1-6BC05F151175}" type="sibTrans" cxnId="{E85D1113-5B0F-493D-BBB9-D2602703C36E}">
      <dgm:prSet/>
      <dgm:spPr/>
      <dgm:t>
        <a:bodyPr/>
        <a:lstStyle/>
        <a:p>
          <a:endParaRPr lang="en-GB"/>
        </a:p>
      </dgm:t>
    </dgm:pt>
    <dgm:pt modelId="{6192C710-8FC1-492E-87CD-77E322C719B8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2400" dirty="0" smtClean="0"/>
            <a:t>Concept / options development</a:t>
          </a:r>
          <a:endParaRPr lang="en-GB" sz="2400" dirty="0"/>
        </a:p>
      </dgm:t>
    </dgm:pt>
    <dgm:pt modelId="{40CCD75D-DEC0-493D-A4C4-9237702A9871}" type="parTrans" cxnId="{1F6F3924-4F90-412F-9162-94B5F2BCD8CF}">
      <dgm:prSet/>
      <dgm:spPr/>
      <dgm:t>
        <a:bodyPr/>
        <a:lstStyle/>
        <a:p>
          <a:endParaRPr lang="en-GB"/>
        </a:p>
      </dgm:t>
    </dgm:pt>
    <dgm:pt modelId="{8B31462A-FB2D-4228-B6BE-485EE76D9FBC}" type="sibTrans" cxnId="{1F6F3924-4F90-412F-9162-94B5F2BCD8CF}">
      <dgm:prSet/>
      <dgm:spPr/>
      <dgm:t>
        <a:bodyPr/>
        <a:lstStyle/>
        <a:p>
          <a:endParaRPr lang="en-GB"/>
        </a:p>
      </dgm:t>
    </dgm:pt>
    <dgm:pt modelId="{855695F6-8A91-4509-BBE9-B606B6782ADB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2400" dirty="0" smtClean="0"/>
            <a:t>Options appraisal</a:t>
          </a:r>
          <a:endParaRPr lang="en-GB" sz="2400" dirty="0"/>
        </a:p>
      </dgm:t>
    </dgm:pt>
    <dgm:pt modelId="{87B05FD5-D2C4-48D1-9590-A917AF2C2928}" type="parTrans" cxnId="{D5806915-294E-4F19-B9AB-74DCF129922A}">
      <dgm:prSet/>
      <dgm:spPr/>
      <dgm:t>
        <a:bodyPr/>
        <a:lstStyle/>
        <a:p>
          <a:endParaRPr lang="en-GB"/>
        </a:p>
      </dgm:t>
    </dgm:pt>
    <dgm:pt modelId="{E858C8AC-AC07-4B4F-8863-E906CDAEEE06}" type="sibTrans" cxnId="{D5806915-294E-4F19-B9AB-74DCF129922A}">
      <dgm:prSet/>
      <dgm:spPr/>
      <dgm:t>
        <a:bodyPr/>
        <a:lstStyle/>
        <a:p>
          <a:endParaRPr lang="en-GB"/>
        </a:p>
      </dgm:t>
    </dgm:pt>
    <dgm:pt modelId="{C0FB231E-1AB3-4336-A3F7-AB86339412CF}" type="pres">
      <dgm:prSet presAssocID="{E093E171-5220-4F41-858B-5726343CC761}" presName="CompostProcess" presStyleCnt="0">
        <dgm:presLayoutVars>
          <dgm:dir/>
          <dgm:resizeHandles val="exact"/>
        </dgm:presLayoutVars>
      </dgm:prSet>
      <dgm:spPr/>
    </dgm:pt>
    <dgm:pt modelId="{184DEF4F-4AF8-489B-AB3C-01E6AC2676C5}" type="pres">
      <dgm:prSet presAssocID="{E093E171-5220-4F41-858B-5726343CC761}" presName="arrow" presStyleLbl="bgShp" presStyleIdx="0" presStyleCnt="1" custLinFactNeighborX="0" custLinFactNeighborY="6137"/>
      <dgm:spPr>
        <a:solidFill>
          <a:schemeClr val="bg2"/>
        </a:solidFill>
      </dgm:spPr>
    </dgm:pt>
    <dgm:pt modelId="{7951CE14-596A-458D-9515-0BE9074FBE64}" type="pres">
      <dgm:prSet presAssocID="{E093E171-5220-4F41-858B-5726343CC761}" presName="linearProcess" presStyleCnt="0"/>
      <dgm:spPr/>
    </dgm:pt>
    <dgm:pt modelId="{0DB855FB-0F09-4E9D-9C69-175DD0D17B06}" type="pres">
      <dgm:prSet presAssocID="{D4C61E8B-E726-4FFD-A873-FA812451A98F}" presName="textNode" presStyleLbl="node1" presStyleIdx="0" presStyleCnt="3" custScaleX="1135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9551E9-6C95-43C9-B6D8-1BB536B74B35}" type="pres">
      <dgm:prSet presAssocID="{5D277C43-2AB5-4550-9FA1-6BC05F151175}" presName="sibTrans" presStyleCnt="0"/>
      <dgm:spPr/>
    </dgm:pt>
    <dgm:pt modelId="{6062B926-43DF-4BCA-AC94-EC6CC9D58FBF}" type="pres">
      <dgm:prSet presAssocID="{6192C710-8FC1-492E-87CD-77E322C719B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5BBB13-61CC-4B8F-97A7-BC8671277928}" type="pres">
      <dgm:prSet presAssocID="{8B31462A-FB2D-4228-B6BE-485EE76D9FBC}" presName="sibTrans" presStyleCnt="0"/>
      <dgm:spPr/>
    </dgm:pt>
    <dgm:pt modelId="{FA85612D-C5C0-4FE8-99FD-F59D433F0D0F}" type="pres">
      <dgm:prSet presAssocID="{855695F6-8A91-4509-BBE9-B606B6782AD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40BA544-69DF-47C3-AAD8-C3ABD3FD87A3}" type="presOf" srcId="{6192C710-8FC1-492E-87CD-77E322C719B8}" destId="{6062B926-43DF-4BCA-AC94-EC6CC9D58FBF}" srcOrd="0" destOrd="0" presId="urn:microsoft.com/office/officeart/2005/8/layout/hProcess9"/>
    <dgm:cxn modelId="{8C4E4442-FC1C-42CF-89C6-3AA5648DFD03}" type="presOf" srcId="{855695F6-8A91-4509-BBE9-B606B6782ADB}" destId="{FA85612D-C5C0-4FE8-99FD-F59D433F0D0F}" srcOrd="0" destOrd="0" presId="urn:microsoft.com/office/officeart/2005/8/layout/hProcess9"/>
    <dgm:cxn modelId="{1F6F3924-4F90-412F-9162-94B5F2BCD8CF}" srcId="{E093E171-5220-4F41-858B-5726343CC761}" destId="{6192C710-8FC1-492E-87CD-77E322C719B8}" srcOrd="1" destOrd="0" parTransId="{40CCD75D-DEC0-493D-A4C4-9237702A9871}" sibTransId="{8B31462A-FB2D-4228-B6BE-485EE76D9FBC}"/>
    <dgm:cxn modelId="{E708E676-8DEA-426D-A498-C742F500D246}" type="presOf" srcId="{E093E171-5220-4F41-858B-5726343CC761}" destId="{C0FB231E-1AB3-4336-A3F7-AB86339412CF}" srcOrd="0" destOrd="0" presId="urn:microsoft.com/office/officeart/2005/8/layout/hProcess9"/>
    <dgm:cxn modelId="{9CF12D3D-47C1-40FE-97F9-A0DBEA0B117F}" type="presOf" srcId="{D4C61E8B-E726-4FFD-A873-FA812451A98F}" destId="{0DB855FB-0F09-4E9D-9C69-175DD0D17B06}" srcOrd="0" destOrd="0" presId="urn:microsoft.com/office/officeart/2005/8/layout/hProcess9"/>
    <dgm:cxn modelId="{D5806915-294E-4F19-B9AB-74DCF129922A}" srcId="{E093E171-5220-4F41-858B-5726343CC761}" destId="{855695F6-8A91-4509-BBE9-B606B6782ADB}" srcOrd="2" destOrd="0" parTransId="{87B05FD5-D2C4-48D1-9590-A917AF2C2928}" sibTransId="{E858C8AC-AC07-4B4F-8863-E906CDAEEE06}"/>
    <dgm:cxn modelId="{E85D1113-5B0F-493D-BBB9-D2602703C36E}" srcId="{E093E171-5220-4F41-858B-5726343CC761}" destId="{D4C61E8B-E726-4FFD-A873-FA812451A98F}" srcOrd="0" destOrd="0" parTransId="{88E92FA6-028D-4B77-BC1A-6C2D43F1DBB1}" sibTransId="{5D277C43-2AB5-4550-9FA1-6BC05F151175}"/>
    <dgm:cxn modelId="{5CDAA1D4-47DB-4FE3-AA9E-A7BA629443D3}" type="presParOf" srcId="{C0FB231E-1AB3-4336-A3F7-AB86339412CF}" destId="{184DEF4F-4AF8-489B-AB3C-01E6AC2676C5}" srcOrd="0" destOrd="0" presId="urn:microsoft.com/office/officeart/2005/8/layout/hProcess9"/>
    <dgm:cxn modelId="{76CBE585-1F95-4B8C-8CB4-708582C882E2}" type="presParOf" srcId="{C0FB231E-1AB3-4336-A3F7-AB86339412CF}" destId="{7951CE14-596A-458D-9515-0BE9074FBE64}" srcOrd="1" destOrd="0" presId="urn:microsoft.com/office/officeart/2005/8/layout/hProcess9"/>
    <dgm:cxn modelId="{9D18A67B-9884-4420-899B-2560FE94846C}" type="presParOf" srcId="{7951CE14-596A-458D-9515-0BE9074FBE64}" destId="{0DB855FB-0F09-4E9D-9C69-175DD0D17B06}" srcOrd="0" destOrd="0" presId="urn:microsoft.com/office/officeart/2005/8/layout/hProcess9"/>
    <dgm:cxn modelId="{FD21CAF2-D9EA-4423-8307-160780E1D7FC}" type="presParOf" srcId="{7951CE14-596A-458D-9515-0BE9074FBE64}" destId="{809551E9-6C95-43C9-B6D8-1BB536B74B35}" srcOrd="1" destOrd="0" presId="urn:microsoft.com/office/officeart/2005/8/layout/hProcess9"/>
    <dgm:cxn modelId="{77B1E6E1-87F7-4C8E-B0B8-E004F850CB6F}" type="presParOf" srcId="{7951CE14-596A-458D-9515-0BE9074FBE64}" destId="{6062B926-43DF-4BCA-AC94-EC6CC9D58FBF}" srcOrd="2" destOrd="0" presId="urn:microsoft.com/office/officeart/2005/8/layout/hProcess9"/>
    <dgm:cxn modelId="{E855E01A-232C-4154-96A4-0CA819D09C36}" type="presParOf" srcId="{7951CE14-596A-458D-9515-0BE9074FBE64}" destId="{3B5BBB13-61CC-4B8F-97A7-BC8671277928}" srcOrd="3" destOrd="0" presId="urn:microsoft.com/office/officeart/2005/8/layout/hProcess9"/>
    <dgm:cxn modelId="{56FAA7C2-5B09-4A2B-B2C9-343BFB768DD0}" type="presParOf" srcId="{7951CE14-596A-458D-9515-0BE9074FBE64}" destId="{FA85612D-C5C0-4FE8-99FD-F59D433F0D0F}" srcOrd="4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72801F-F80D-4400-A7C1-712EFE610C9F}" type="doc">
      <dgm:prSet loTypeId="urn:microsoft.com/office/officeart/2005/8/layout/radial4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8585F25B-F65A-4A5F-BC75-535970296975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dirty="0" smtClean="0"/>
            <a:t>Conclusions</a:t>
          </a:r>
          <a:endParaRPr lang="en-GB" sz="2000" dirty="0"/>
        </a:p>
      </dgm:t>
    </dgm:pt>
    <dgm:pt modelId="{6E75F46E-8868-406A-986F-697BA3BD3D37}" type="parTrans" cxnId="{933920DB-64FE-4722-BD51-605B00349B0D}">
      <dgm:prSet/>
      <dgm:spPr/>
      <dgm:t>
        <a:bodyPr/>
        <a:lstStyle/>
        <a:p>
          <a:endParaRPr lang="en-GB"/>
        </a:p>
      </dgm:t>
    </dgm:pt>
    <dgm:pt modelId="{976309FC-EB75-42D7-AA5E-567E9F8057DF}" type="sibTrans" cxnId="{933920DB-64FE-4722-BD51-605B00349B0D}">
      <dgm:prSet/>
      <dgm:spPr/>
      <dgm:t>
        <a:bodyPr/>
        <a:lstStyle/>
        <a:p>
          <a:endParaRPr lang="en-GB"/>
        </a:p>
      </dgm:t>
    </dgm:pt>
    <dgm:pt modelId="{2DD429F9-846E-4CAD-8B81-8E0D97E91E7A}">
      <dgm:prSet phldrT="[Text]" custT="1"/>
      <dgm:spPr>
        <a:solidFill>
          <a:srgbClr val="002060"/>
        </a:solidFill>
      </dgm:spPr>
      <dgm:t>
        <a:bodyPr/>
        <a:lstStyle/>
        <a:p>
          <a:endParaRPr lang="en-US" sz="2400" dirty="0" smtClean="0"/>
        </a:p>
        <a:p>
          <a:endParaRPr lang="en-US" sz="2400" dirty="0" smtClean="0"/>
        </a:p>
        <a:p>
          <a:r>
            <a:rPr lang="en-US" sz="2400" dirty="0" smtClean="0"/>
            <a:t>Why ?</a:t>
          </a:r>
        </a:p>
        <a:p>
          <a:endParaRPr lang="en-US" sz="1800" b="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r>
            <a:rPr lang="en-US" sz="1800" dirty="0" smtClean="0">
              <a:ea typeface="+mn-ea"/>
              <a:cs typeface="Arial" panose="020B0604020202020204" pitchFamily="34" charset="0"/>
            </a:rPr>
            <a:t>1. Emphasis on robust demand analysis in legislation and guidance</a:t>
          </a:r>
        </a:p>
        <a:p>
          <a:endParaRPr lang="en-US" sz="1800" dirty="0" smtClean="0">
            <a:ea typeface="+mn-ea"/>
            <a:cs typeface="Arial" panose="020B0604020202020204" pitchFamily="34" charset="0"/>
          </a:endParaRPr>
        </a:p>
        <a:p>
          <a:r>
            <a:rPr lang="en-US" sz="1800" dirty="0" smtClean="0">
              <a:ea typeface="+mn-ea"/>
              <a:cs typeface="Arial" panose="020B0604020202020204" pitchFamily="34" charset="0"/>
            </a:rPr>
            <a:t>2. What is demand analysis used for ?</a:t>
          </a:r>
        </a:p>
        <a:p>
          <a:endParaRPr lang="en-US" sz="1800" dirty="0" smtClean="0">
            <a:ea typeface="+mn-ea"/>
            <a:cs typeface="Arial" panose="020B0604020202020204" pitchFamily="34" charset="0"/>
          </a:endParaRPr>
        </a:p>
        <a:p>
          <a:endParaRPr lang="en-US" sz="1800" b="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endParaRPr lang="en-US" sz="2400" dirty="0" smtClean="0"/>
        </a:p>
        <a:p>
          <a:endParaRPr lang="en-GB" sz="2400" dirty="0"/>
        </a:p>
      </dgm:t>
    </dgm:pt>
    <dgm:pt modelId="{8A875D43-A3DA-43B9-BA3F-107E5F142E42}" type="parTrans" cxnId="{DB1BF2E2-64C5-4882-9E08-BF1B29B0FD30}">
      <dgm:prSet/>
      <dgm:spPr/>
      <dgm:t>
        <a:bodyPr/>
        <a:lstStyle/>
        <a:p>
          <a:endParaRPr lang="en-GB"/>
        </a:p>
      </dgm:t>
    </dgm:pt>
    <dgm:pt modelId="{A18C39C4-E7EE-471F-A883-81CBD876FCC6}" type="sibTrans" cxnId="{DB1BF2E2-64C5-4882-9E08-BF1B29B0FD30}">
      <dgm:prSet/>
      <dgm:spPr/>
      <dgm:t>
        <a:bodyPr/>
        <a:lstStyle/>
        <a:p>
          <a:endParaRPr lang="en-GB"/>
        </a:p>
      </dgm:t>
    </dgm:pt>
    <dgm:pt modelId="{E861196C-539C-46EB-90B5-94E327E4A203}">
      <dgm:prSet phldrT="[Text]" custT="1"/>
      <dgm:spPr>
        <a:solidFill>
          <a:schemeClr val="bg2"/>
        </a:solidFill>
      </dgm:spPr>
      <dgm:t>
        <a:bodyPr/>
        <a:lstStyle/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/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/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/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 smtClean="0">
              <a:solidFill>
                <a:schemeClr val="accent2">
                  <a:lumMod val="50000"/>
                </a:schemeClr>
              </a:solidFill>
            </a:rPr>
            <a:t>What is needed ?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ea typeface="+mn-ea"/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baseline="0" dirty="0" smtClean="0">
              <a:solidFill>
                <a:srgbClr val="002060"/>
              </a:solidFill>
              <a:ea typeface="+mn-ea"/>
              <a:cs typeface="Arial" panose="020B0604020202020204" pitchFamily="34" charset="0"/>
            </a:rPr>
            <a:t>3. What modelling do I need ?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ea typeface="+mn-ea"/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4. Data, surveys and evidence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5. Forecasting the Future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ea typeface="+mn-ea"/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ea typeface="+mn-ea"/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ea typeface="+mn-ea"/>
            <a:cs typeface="Arial" panose="020B0604020202020204" pitchFamily="34" charset="0"/>
          </a:endParaRP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/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dirty="0"/>
        </a:p>
      </dgm:t>
    </dgm:pt>
    <dgm:pt modelId="{FEFDE484-A96E-4010-B000-7A3C7798C541}" type="parTrans" cxnId="{91ECC134-CBDE-44F1-9629-32F2E6331712}">
      <dgm:prSet/>
      <dgm:spPr/>
      <dgm:t>
        <a:bodyPr/>
        <a:lstStyle/>
        <a:p>
          <a:endParaRPr lang="en-GB"/>
        </a:p>
      </dgm:t>
    </dgm:pt>
    <dgm:pt modelId="{6479BF43-5FCA-4B07-A9FB-5096960BC890}" type="sibTrans" cxnId="{91ECC134-CBDE-44F1-9629-32F2E6331712}">
      <dgm:prSet/>
      <dgm:spPr/>
      <dgm:t>
        <a:bodyPr/>
        <a:lstStyle/>
        <a:p>
          <a:endParaRPr lang="en-GB"/>
        </a:p>
      </dgm:t>
    </dgm:pt>
    <dgm:pt modelId="{23B663E6-8778-49E7-9AC2-A642A2F0BD7B}">
      <dgm:prSet phldrT="[Text]" custT="1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US" sz="2400" dirty="0" smtClean="0"/>
            <a:t>Implementation</a:t>
          </a:r>
        </a:p>
        <a:p>
          <a:endParaRPr lang="en-US" sz="1800" dirty="0" smtClean="0">
            <a:ea typeface="+mn-ea"/>
            <a:cs typeface="Arial" panose="020B0604020202020204" pitchFamily="34" charset="0"/>
          </a:endParaRPr>
        </a:p>
        <a:p>
          <a:r>
            <a:rPr lang="en-US" sz="1800" dirty="0" smtClean="0">
              <a:ea typeface="+mn-ea"/>
              <a:cs typeface="Arial" panose="020B0604020202020204" pitchFamily="34" charset="0"/>
            </a:rPr>
            <a:t>6. Procuring, operating and maintaining models</a:t>
          </a:r>
        </a:p>
        <a:p>
          <a:endParaRPr lang="en-US" sz="1800" dirty="0" smtClean="0">
            <a:ea typeface="+mn-ea"/>
            <a:cs typeface="Arial" panose="020B0604020202020204" pitchFamily="34" charset="0"/>
          </a:endParaRPr>
        </a:p>
      </dgm:t>
    </dgm:pt>
    <dgm:pt modelId="{B52C08F2-EB56-4D89-896E-066C95B7D8C4}" type="parTrans" cxnId="{B7D32504-DEA3-4B64-BECA-F2DF35BCE24E}">
      <dgm:prSet/>
      <dgm:spPr/>
      <dgm:t>
        <a:bodyPr/>
        <a:lstStyle/>
        <a:p>
          <a:endParaRPr lang="en-GB"/>
        </a:p>
      </dgm:t>
    </dgm:pt>
    <dgm:pt modelId="{5354AB0A-9A30-493A-A582-1A32D745C1BA}" type="sibTrans" cxnId="{B7D32504-DEA3-4B64-BECA-F2DF35BCE24E}">
      <dgm:prSet/>
      <dgm:spPr/>
      <dgm:t>
        <a:bodyPr/>
        <a:lstStyle/>
        <a:p>
          <a:endParaRPr lang="en-GB"/>
        </a:p>
      </dgm:t>
    </dgm:pt>
    <dgm:pt modelId="{3F7022A1-44FF-454E-9BAE-05C4F80DD974}" type="pres">
      <dgm:prSet presAssocID="{C472801F-F80D-4400-A7C1-712EFE610C9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1D09C8B-25AA-46DA-85F1-B1432EE7C161}" type="pres">
      <dgm:prSet presAssocID="{8585F25B-F65A-4A5F-BC75-535970296975}" presName="centerShape" presStyleLbl="node0" presStyleIdx="0" presStyleCnt="1" custScaleX="89092" custScaleY="56160"/>
      <dgm:spPr/>
      <dgm:t>
        <a:bodyPr/>
        <a:lstStyle/>
        <a:p>
          <a:endParaRPr lang="en-GB"/>
        </a:p>
      </dgm:t>
    </dgm:pt>
    <dgm:pt modelId="{D5DECD20-DC97-4F78-B6AA-3B4F1906C6CB}" type="pres">
      <dgm:prSet presAssocID="{8A875D43-A3DA-43B9-BA3F-107E5F142E42}" presName="parTrans" presStyleLbl="bgSibTrans2D1" presStyleIdx="0" presStyleCnt="3"/>
      <dgm:spPr/>
      <dgm:t>
        <a:bodyPr/>
        <a:lstStyle/>
        <a:p>
          <a:endParaRPr lang="en-GB"/>
        </a:p>
      </dgm:t>
    </dgm:pt>
    <dgm:pt modelId="{A9899D6D-3B85-4D3B-BA78-128A8D744DE7}" type="pres">
      <dgm:prSet presAssocID="{2DD429F9-846E-4CAD-8B81-8E0D97E91E7A}" presName="node" presStyleLbl="node1" presStyleIdx="0" presStyleCnt="3" custScaleX="126908" custScaleY="204879" custRadScaleRad="102799" custRadScaleInc="-142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878160-00FC-4698-8BB0-BE8361AFBF3E}" type="pres">
      <dgm:prSet presAssocID="{FEFDE484-A96E-4010-B000-7A3C7798C541}" presName="parTrans" presStyleLbl="bgSibTrans2D1" presStyleIdx="1" presStyleCnt="3"/>
      <dgm:spPr/>
      <dgm:t>
        <a:bodyPr/>
        <a:lstStyle/>
        <a:p>
          <a:endParaRPr lang="en-GB"/>
        </a:p>
      </dgm:t>
    </dgm:pt>
    <dgm:pt modelId="{5E76ED63-3103-49E9-8F65-55E5667085FD}" type="pres">
      <dgm:prSet presAssocID="{E861196C-539C-46EB-90B5-94E327E4A203}" presName="node" presStyleLbl="node1" presStyleIdx="1" presStyleCnt="3" custScaleX="171359" custScaleY="127095" custRadScaleRad="111083" custRadScaleInc="-19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9A7189-B5AA-4187-9D73-7C7FE8D892F1}" type="pres">
      <dgm:prSet presAssocID="{B52C08F2-EB56-4D89-896E-066C95B7D8C4}" presName="parTrans" presStyleLbl="bgSibTrans2D1" presStyleIdx="2" presStyleCnt="3"/>
      <dgm:spPr/>
      <dgm:t>
        <a:bodyPr/>
        <a:lstStyle/>
        <a:p>
          <a:endParaRPr lang="en-GB"/>
        </a:p>
      </dgm:t>
    </dgm:pt>
    <dgm:pt modelId="{92BD584B-E986-47B8-AD58-75656981DFC8}" type="pres">
      <dgm:prSet presAssocID="{23B663E6-8778-49E7-9AC2-A642A2F0BD7B}" presName="node" presStyleLbl="node1" presStyleIdx="2" presStyleCnt="3" custScaleX="130176" custScaleY="199627" custRadScaleRad="112073" custRadScaleInc="147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EBF8D0B-A7CA-4ECB-AB59-46B92E106B66}" type="presOf" srcId="{E861196C-539C-46EB-90B5-94E327E4A203}" destId="{5E76ED63-3103-49E9-8F65-55E5667085FD}" srcOrd="0" destOrd="0" presId="urn:microsoft.com/office/officeart/2005/8/layout/radial4"/>
    <dgm:cxn modelId="{91ECC134-CBDE-44F1-9629-32F2E6331712}" srcId="{8585F25B-F65A-4A5F-BC75-535970296975}" destId="{E861196C-539C-46EB-90B5-94E327E4A203}" srcOrd="1" destOrd="0" parTransId="{FEFDE484-A96E-4010-B000-7A3C7798C541}" sibTransId="{6479BF43-5FCA-4B07-A9FB-5096960BC890}"/>
    <dgm:cxn modelId="{B6E3BB1D-D625-4B06-869F-A6A1DBE98BF9}" type="presOf" srcId="{8A875D43-A3DA-43B9-BA3F-107E5F142E42}" destId="{D5DECD20-DC97-4F78-B6AA-3B4F1906C6CB}" srcOrd="0" destOrd="0" presId="urn:microsoft.com/office/officeart/2005/8/layout/radial4"/>
    <dgm:cxn modelId="{9567A863-291F-416F-B713-C4386F9D1EFF}" type="presOf" srcId="{B52C08F2-EB56-4D89-896E-066C95B7D8C4}" destId="{2D9A7189-B5AA-4187-9D73-7C7FE8D892F1}" srcOrd="0" destOrd="0" presId="urn:microsoft.com/office/officeart/2005/8/layout/radial4"/>
    <dgm:cxn modelId="{933920DB-64FE-4722-BD51-605B00349B0D}" srcId="{C472801F-F80D-4400-A7C1-712EFE610C9F}" destId="{8585F25B-F65A-4A5F-BC75-535970296975}" srcOrd="0" destOrd="0" parTransId="{6E75F46E-8868-406A-986F-697BA3BD3D37}" sibTransId="{976309FC-EB75-42D7-AA5E-567E9F8057DF}"/>
    <dgm:cxn modelId="{CA7FB41F-6547-4F8E-933C-17EFDBF87354}" type="presOf" srcId="{8585F25B-F65A-4A5F-BC75-535970296975}" destId="{81D09C8B-25AA-46DA-85F1-B1432EE7C161}" srcOrd="0" destOrd="0" presId="urn:microsoft.com/office/officeart/2005/8/layout/radial4"/>
    <dgm:cxn modelId="{71F5D16F-1F9F-4D2D-BEA2-C678D1014DB7}" type="presOf" srcId="{FEFDE484-A96E-4010-B000-7A3C7798C541}" destId="{D4878160-00FC-4698-8BB0-BE8361AFBF3E}" srcOrd="0" destOrd="0" presId="urn:microsoft.com/office/officeart/2005/8/layout/radial4"/>
    <dgm:cxn modelId="{99630B96-8ABE-4B2E-BC11-0C01F8487A2D}" type="presOf" srcId="{C472801F-F80D-4400-A7C1-712EFE610C9F}" destId="{3F7022A1-44FF-454E-9BAE-05C4F80DD974}" srcOrd="0" destOrd="0" presId="urn:microsoft.com/office/officeart/2005/8/layout/radial4"/>
    <dgm:cxn modelId="{DB1BF2E2-64C5-4882-9E08-BF1B29B0FD30}" srcId="{8585F25B-F65A-4A5F-BC75-535970296975}" destId="{2DD429F9-846E-4CAD-8B81-8E0D97E91E7A}" srcOrd="0" destOrd="0" parTransId="{8A875D43-A3DA-43B9-BA3F-107E5F142E42}" sibTransId="{A18C39C4-E7EE-471F-A883-81CBD876FCC6}"/>
    <dgm:cxn modelId="{6C1ED584-8A44-40AE-B48B-73F47911E29B}" type="presOf" srcId="{23B663E6-8778-49E7-9AC2-A642A2F0BD7B}" destId="{92BD584B-E986-47B8-AD58-75656981DFC8}" srcOrd="0" destOrd="0" presId="urn:microsoft.com/office/officeart/2005/8/layout/radial4"/>
    <dgm:cxn modelId="{9EE9683F-1354-4AF5-9EE9-EAAA5926354D}" type="presOf" srcId="{2DD429F9-846E-4CAD-8B81-8E0D97E91E7A}" destId="{A9899D6D-3B85-4D3B-BA78-128A8D744DE7}" srcOrd="0" destOrd="0" presId="urn:microsoft.com/office/officeart/2005/8/layout/radial4"/>
    <dgm:cxn modelId="{B7D32504-DEA3-4B64-BECA-F2DF35BCE24E}" srcId="{8585F25B-F65A-4A5F-BC75-535970296975}" destId="{23B663E6-8778-49E7-9AC2-A642A2F0BD7B}" srcOrd="2" destOrd="0" parTransId="{B52C08F2-EB56-4D89-896E-066C95B7D8C4}" sibTransId="{5354AB0A-9A30-493A-A582-1A32D745C1BA}"/>
    <dgm:cxn modelId="{174F7090-FBBC-4055-AA20-04BD6B801656}" type="presParOf" srcId="{3F7022A1-44FF-454E-9BAE-05C4F80DD974}" destId="{81D09C8B-25AA-46DA-85F1-B1432EE7C161}" srcOrd="0" destOrd="0" presId="urn:microsoft.com/office/officeart/2005/8/layout/radial4"/>
    <dgm:cxn modelId="{1AE54CDC-57B4-43B2-A667-5EA5AB5B99C2}" type="presParOf" srcId="{3F7022A1-44FF-454E-9BAE-05C4F80DD974}" destId="{D5DECD20-DC97-4F78-B6AA-3B4F1906C6CB}" srcOrd="1" destOrd="0" presId="urn:microsoft.com/office/officeart/2005/8/layout/radial4"/>
    <dgm:cxn modelId="{C95A5D04-CCDF-4106-BF57-08A6C2B16643}" type="presParOf" srcId="{3F7022A1-44FF-454E-9BAE-05C4F80DD974}" destId="{A9899D6D-3B85-4D3B-BA78-128A8D744DE7}" srcOrd="2" destOrd="0" presId="urn:microsoft.com/office/officeart/2005/8/layout/radial4"/>
    <dgm:cxn modelId="{42FB9BEB-137E-4779-AD92-5958FAE4DFC8}" type="presParOf" srcId="{3F7022A1-44FF-454E-9BAE-05C4F80DD974}" destId="{D4878160-00FC-4698-8BB0-BE8361AFBF3E}" srcOrd="3" destOrd="0" presId="urn:microsoft.com/office/officeart/2005/8/layout/radial4"/>
    <dgm:cxn modelId="{AC9CE15C-4B3B-41D9-B663-9AEC4AF83329}" type="presParOf" srcId="{3F7022A1-44FF-454E-9BAE-05C4F80DD974}" destId="{5E76ED63-3103-49E9-8F65-55E5667085FD}" srcOrd="4" destOrd="0" presId="urn:microsoft.com/office/officeart/2005/8/layout/radial4"/>
    <dgm:cxn modelId="{83D919BD-0158-4B4F-A4C6-3B0F1EA7311A}" type="presParOf" srcId="{3F7022A1-44FF-454E-9BAE-05C4F80DD974}" destId="{2D9A7189-B5AA-4187-9D73-7C7FE8D892F1}" srcOrd="5" destOrd="0" presId="urn:microsoft.com/office/officeart/2005/8/layout/radial4"/>
    <dgm:cxn modelId="{7E42B80B-6429-48C3-BCFF-D70EFF933355}" type="presParOf" srcId="{3F7022A1-44FF-454E-9BAE-05C4F80DD974}" destId="{92BD584B-E986-47B8-AD58-75656981DFC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799B79-A29B-467F-85FB-EEC8F60B386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5CFD86C-D1C4-4381-ADE1-E7CB239F6CDF}">
      <dgm:prSet phldrT="[Text]" custT="1"/>
      <dgm:spPr>
        <a:solidFill>
          <a:schemeClr val="bg2"/>
        </a:solidFill>
      </dgm:spPr>
      <dgm:t>
        <a:bodyPr/>
        <a:lstStyle/>
        <a:p>
          <a:r>
            <a:rPr lang="en-GB" sz="2400" dirty="0" smtClean="0">
              <a:solidFill>
                <a:schemeClr val="accent2">
                  <a:lumMod val="50000"/>
                </a:schemeClr>
              </a:solidFill>
            </a:rPr>
            <a:t>Traffic Behaviour</a:t>
          </a:r>
        </a:p>
        <a:p>
          <a:r>
            <a:rPr lang="en-GB" sz="2400" dirty="0" smtClean="0">
              <a:solidFill>
                <a:schemeClr val="accent2">
                  <a:lumMod val="50000"/>
                </a:schemeClr>
              </a:solidFill>
            </a:rPr>
            <a:t>Model</a:t>
          </a:r>
        </a:p>
      </dgm:t>
    </dgm:pt>
    <dgm:pt modelId="{15294219-ECCA-4293-8993-EA8D331616D5}" type="parTrans" cxnId="{1DFB1E73-3C27-42D6-A65D-40E92DEB887B}">
      <dgm:prSet/>
      <dgm:spPr/>
      <dgm:t>
        <a:bodyPr/>
        <a:lstStyle/>
        <a:p>
          <a:endParaRPr lang="en-GB"/>
        </a:p>
      </dgm:t>
    </dgm:pt>
    <dgm:pt modelId="{E4C0C16F-941E-4E86-9DA7-B1E6D1627D18}" type="sibTrans" cxnId="{1DFB1E73-3C27-42D6-A65D-40E92DEB887B}">
      <dgm:prSet/>
      <dgm:spPr/>
      <dgm:t>
        <a:bodyPr/>
        <a:lstStyle/>
        <a:p>
          <a:endParaRPr lang="en-GB"/>
        </a:p>
      </dgm:t>
    </dgm:pt>
    <dgm:pt modelId="{461D77EF-D836-4BD7-A87D-8B0EC61355A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2400" dirty="0" smtClean="0"/>
            <a:t>NETWORK MODEL</a:t>
          </a:r>
        </a:p>
        <a:p>
          <a:r>
            <a:rPr lang="en-GB" sz="2000" dirty="0" smtClean="0">
              <a:solidFill>
                <a:schemeClr val="bg2">
                  <a:lumMod val="20000"/>
                  <a:lumOff val="80000"/>
                </a:schemeClr>
              </a:solidFill>
            </a:rPr>
            <a:t>Area scope </a:t>
          </a:r>
        </a:p>
        <a:p>
          <a:r>
            <a:rPr lang="en-GB" sz="2000" dirty="0" smtClean="0">
              <a:solidFill>
                <a:schemeClr val="bg2">
                  <a:lumMod val="20000"/>
                  <a:lumOff val="80000"/>
                </a:schemeClr>
              </a:solidFill>
            </a:rPr>
            <a:t>Modes </a:t>
          </a:r>
        </a:p>
        <a:p>
          <a:r>
            <a:rPr lang="en-GB" sz="2000" dirty="0" smtClean="0">
              <a:solidFill>
                <a:schemeClr val="bg2">
                  <a:lumMod val="20000"/>
                  <a:lumOff val="80000"/>
                </a:schemeClr>
              </a:solidFill>
            </a:rPr>
            <a:t>Network detail</a:t>
          </a:r>
        </a:p>
      </dgm:t>
    </dgm:pt>
    <dgm:pt modelId="{39745D96-5718-413A-A282-0D565BC93760}" type="parTrans" cxnId="{35A8671C-0B78-4E46-97F3-5CF061FA0104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GB"/>
        </a:p>
      </dgm:t>
    </dgm:pt>
    <dgm:pt modelId="{5531BE05-9953-4D3A-90EF-69B2595E36D8}" type="sibTrans" cxnId="{35A8671C-0B78-4E46-97F3-5CF061FA0104}">
      <dgm:prSet/>
      <dgm:spPr/>
      <dgm:t>
        <a:bodyPr/>
        <a:lstStyle/>
        <a:p>
          <a:endParaRPr lang="en-GB"/>
        </a:p>
      </dgm:t>
    </dgm:pt>
    <dgm:pt modelId="{1429A303-0286-4E7F-BFA1-3A695EEC6766}">
      <dgm:prSet phldrT="[Text]" custT="1"/>
      <dgm:spPr>
        <a:solidFill>
          <a:srgbClr val="689885"/>
        </a:solidFill>
      </dgm:spPr>
      <dgm:t>
        <a:bodyPr/>
        <a:lstStyle/>
        <a:p>
          <a:endParaRPr lang="en-GB" sz="2400" dirty="0" smtClean="0"/>
        </a:p>
        <a:p>
          <a:endParaRPr lang="en-GB" sz="2400" dirty="0" smtClean="0"/>
        </a:p>
        <a:p>
          <a:endParaRPr lang="en-GB" sz="2400" dirty="0" smtClean="0"/>
        </a:p>
        <a:p>
          <a:r>
            <a:rPr lang="en-GB" sz="2400" dirty="0" smtClean="0"/>
            <a:t>DEMAND MODEL</a:t>
          </a:r>
        </a:p>
        <a:p>
          <a:r>
            <a:rPr lang="en-GB" sz="2000" dirty="0" smtClean="0"/>
            <a:t>Segmentation </a:t>
          </a:r>
        </a:p>
        <a:p>
          <a:r>
            <a:rPr lang="en-GB" sz="2000" dirty="0" smtClean="0"/>
            <a:t>Origin-Destinations</a:t>
          </a:r>
        </a:p>
        <a:p>
          <a:r>
            <a:rPr lang="en-US" sz="2000" dirty="0" smtClean="0"/>
            <a:t>Zone detail</a:t>
          </a:r>
          <a:endParaRPr lang="en-GB" sz="2000" dirty="0" smtClean="0"/>
        </a:p>
        <a:p>
          <a:r>
            <a:rPr lang="en-GB" sz="2000" dirty="0" smtClean="0"/>
            <a:t>Sensitivity to change in costs </a:t>
          </a:r>
        </a:p>
        <a:p>
          <a:endParaRPr lang="en-GB" sz="2400" dirty="0" smtClean="0"/>
        </a:p>
        <a:p>
          <a:endParaRPr lang="en-GB" sz="2400" dirty="0" smtClean="0"/>
        </a:p>
        <a:p>
          <a:endParaRPr lang="en-GB" sz="2400" dirty="0"/>
        </a:p>
      </dgm:t>
    </dgm:pt>
    <dgm:pt modelId="{E1891CBE-B64A-4363-9557-3E9BC48C08D7}" type="parTrans" cxnId="{BEA6A37B-4A7A-4AB8-886E-270F516B23B8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GB"/>
        </a:p>
      </dgm:t>
    </dgm:pt>
    <dgm:pt modelId="{B2CD6CEE-CE56-4876-824B-A9C1946B9758}" type="sibTrans" cxnId="{BEA6A37B-4A7A-4AB8-886E-270F516B23B8}">
      <dgm:prSet/>
      <dgm:spPr/>
      <dgm:t>
        <a:bodyPr/>
        <a:lstStyle/>
        <a:p>
          <a:endParaRPr lang="en-GB"/>
        </a:p>
      </dgm:t>
    </dgm:pt>
    <dgm:pt modelId="{82DC4159-9526-4796-B0E5-E08B943289FB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2400" smtClean="0"/>
            <a:t>Cost/utility </a:t>
          </a:r>
          <a:r>
            <a:rPr lang="en-GB" sz="2400" dirty="0" smtClean="0"/>
            <a:t>model</a:t>
          </a:r>
          <a:endParaRPr lang="en-GB" sz="2400" dirty="0"/>
        </a:p>
      </dgm:t>
    </dgm:pt>
    <dgm:pt modelId="{F37FE008-1A70-42A2-8980-BE452A596043}" type="parTrans" cxnId="{D49D9D55-6F5C-49D9-9387-0C95087A28E9}">
      <dgm:prSet/>
      <dgm:spPr/>
      <dgm:t>
        <a:bodyPr/>
        <a:lstStyle/>
        <a:p>
          <a:endParaRPr lang="en-GB"/>
        </a:p>
      </dgm:t>
    </dgm:pt>
    <dgm:pt modelId="{C1E00359-F5CD-4E81-BD93-F5A057F9B2B7}" type="sibTrans" cxnId="{D49D9D55-6F5C-49D9-9387-0C95087A28E9}">
      <dgm:prSet/>
      <dgm:spPr/>
      <dgm:t>
        <a:bodyPr/>
        <a:lstStyle/>
        <a:p>
          <a:endParaRPr lang="en-GB"/>
        </a:p>
      </dgm:t>
    </dgm:pt>
    <dgm:pt modelId="{91AD3C96-9C57-4303-B800-8F87990B0353}" type="pres">
      <dgm:prSet presAssocID="{73799B79-A29B-467F-85FB-EEC8F60B386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527523C-23A3-44AF-8857-20AA16217182}" type="pres">
      <dgm:prSet presAssocID="{A5CFD86C-D1C4-4381-ADE1-E7CB239F6CDF}" presName="centerShape" presStyleLbl="node0" presStyleIdx="0" presStyleCnt="1" custScaleX="112955"/>
      <dgm:spPr/>
      <dgm:t>
        <a:bodyPr/>
        <a:lstStyle/>
        <a:p>
          <a:endParaRPr lang="en-GB"/>
        </a:p>
      </dgm:t>
    </dgm:pt>
    <dgm:pt modelId="{AABACA41-29C8-40C1-8AE0-D496B8D01EB6}" type="pres">
      <dgm:prSet presAssocID="{39745D96-5718-413A-A282-0D565BC93760}" presName="parTrans" presStyleLbl="bgSibTrans2D1" presStyleIdx="0" presStyleCnt="3"/>
      <dgm:spPr/>
      <dgm:t>
        <a:bodyPr/>
        <a:lstStyle/>
        <a:p>
          <a:endParaRPr lang="en-GB"/>
        </a:p>
      </dgm:t>
    </dgm:pt>
    <dgm:pt modelId="{97E87D6B-2100-48B4-A183-6B473B8C1B95}" type="pres">
      <dgm:prSet presAssocID="{461D77EF-D836-4BD7-A87D-8B0EC61355A1}" presName="node" presStyleLbl="node1" presStyleIdx="0" presStyleCnt="3" custScaleY="1478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683815-B453-4EC8-AAAA-17CF756BB178}" type="pres">
      <dgm:prSet presAssocID="{F37FE008-1A70-42A2-8980-BE452A596043}" presName="parTrans" presStyleLbl="bgSibTrans2D1" presStyleIdx="1" presStyleCnt="3"/>
      <dgm:spPr/>
      <dgm:t>
        <a:bodyPr/>
        <a:lstStyle/>
        <a:p>
          <a:endParaRPr lang="en-GB"/>
        </a:p>
      </dgm:t>
    </dgm:pt>
    <dgm:pt modelId="{80A37348-952A-4467-A2D2-3C5F53FA741A}" type="pres">
      <dgm:prSet presAssocID="{82DC4159-9526-4796-B0E5-E08B943289FB}" presName="node" presStyleLbl="node1" presStyleIdx="1" presStyleCnt="3" custScaleX="83133" custScaleY="101639" custRadScaleRad="87406" custRadScaleInc="1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CEC0F1-0B38-408B-8FAB-36EE84D8B7B8}" type="pres">
      <dgm:prSet presAssocID="{E1891CBE-B64A-4363-9557-3E9BC48C08D7}" presName="parTrans" presStyleLbl="bgSibTrans2D1" presStyleIdx="2" presStyleCnt="3"/>
      <dgm:spPr/>
      <dgm:t>
        <a:bodyPr/>
        <a:lstStyle/>
        <a:p>
          <a:endParaRPr lang="en-GB"/>
        </a:p>
      </dgm:t>
    </dgm:pt>
    <dgm:pt modelId="{E7949007-620B-43CC-BB1F-8EF6347A4021}" type="pres">
      <dgm:prSet presAssocID="{1429A303-0286-4E7F-BFA1-3A695EEC6766}" presName="node" presStyleLbl="node1" presStyleIdx="2" presStyleCnt="3" custScaleX="122681" custScaleY="152412" custRadScaleRad="104539" custRadScaleInc="42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F4CC8D6-FC7A-4C5D-B930-EE706CBC7D42}" type="presOf" srcId="{1429A303-0286-4E7F-BFA1-3A695EEC6766}" destId="{E7949007-620B-43CC-BB1F-8EF6347A4021}" srcOrd="0" destOrd="0" presId="urn:microsoft.com/office/officeart/2005/8/layout/radial4"/>
    <dgm:cxn modelId="{A67FD228-430F-4721-8CA3-7AC65AE3F56B}" type="presOf" srcId="{82DC4159-9526-4796-B0E5-E08B943289FB}" destId="{80A37348-952A-4467-A2D2-3C5F53FA741A}" srcOrd="0" destOrd="0" presId="urn:microsoft.com/office/officeart/2005/8/layout/radial4"/>
    <dgm:cxn modelId="{1DFB1E73-3C27-42D6-A65D-40E92DEB887B}" srcId="{73799B79-A29B-467F-85FB-EEC8F60B3863}" destId="{A5CFD86C-D1C4-4381-ADE1-E7CB239F6CDF}" srcOrd="0" destOrd="0" parTransId="{15294219-ECCA-4293-8993-EA8D331616D5}" sibTransId="{E4C0C16F-941E-4E86-9DA7-B1E6D1627D18}"/>
    <dgm:cxn modelId="{0809E8A1-8F60-48D3-A1E1-6243E22C80F4}" type="presOf" srcId="{39745D96-5718-413A-A282-0D565BC93760}" destId="{AABACA41-29C8-40C1-8AE0-D496B8D01EB6}" srcOrd="0" destOrd="0" presId="urn:microsoft.com/office/officeart/2005/8/layout/radial4"/>
    <dgm:cxn modelId="{DA713857-9E24-4321-8B46-E272738C523F}" type="presOf" srcId="{461D77EF-D836-4BD7-A87D-8B0EC61355A1}" destId="{97E87D6B-2100-48B4-A183-6B473B8C1B95}" srcOrd="0" destOrd="0" presId="urn:microsoft.com/office/officeart/2005/8/layout/radial4"/>
    <dgm:cxn modelId="{BEA6A37B-4A7A-4AB8-886E-270F516B23B8}" srcId="{A5CFD86C-D1C4-4381-ADE1-E7CB239F6CDF}" destId="{1429A303-0286-4E7F-BFA1-3A695EEC6766}" srcOrd="2" destOrd="0" parTransId="{E1891CBE-B64A-4363-9557-3E9BC48C08D7}" sibTransId="{B2CD6CEE-CE56-4876-824B-A9C1946B9758}"/>
    <dgm:cxn modelId="{35A8671C-0B78-4E46-97F3-5CF061FA0104}" srcId="{A5CFD86C-D1C4-4381-ADE1-E7CB239F6CDF}" destId="{461D77EF-D836-4BD7-A87D-8B0EC61355A1}" srcOrd="0" destOrd="0" parTransId="{39745D96-5718-413A-A282-0D565BC93760}" sibTransId="{5531BE05-9953-4D3A-90EF-69B2595E36D8}"/>
    <dgm:cxn modelId="{C835FFCE-D230-47F9-BFD5-5DD24C92BC48}" type="presOf" srcId="{F37FE008-1A70-42A2-8980-BE452A596043}" destId="{D1683815-B453-4EC8-AAAA-17CF756BB178}" srcOrd="0" destOrd="0" presId="urn:microsoft.com/office/officeart/2005/8/layout/radial4"/>
    <dgm:cxn modelId="{A980B36F-2220-4393-B405-78308FBC922D}" type="presOf" srcId="{E1891CBE-B64A-4363-9557-3E9BC48C08D7}" destId="{E7CEC0F1-0B38-408B-8FAB-36EE84D8B7B8}" srcOrd="0" destOrd="0" presId="urn:microsoft.com/office/officeart/2005/8/layout/radial4"/>
    <dgm:cxn modelId="{DFB978F3-D8BC-4740-8741-AD47A630641B}" type="presOf" srcId="{A5CFD86C-D1C4-4381-ADE1-E7CB239F6CDF}" destId="{9527523C-23A3-44AF-8857-20AA16217182}" srcOrd="0" destOrd="0" presId="urn:microsoft.com/office/officeart/2005/8/layout/radial4"/>
    <dgm:cxn modelId="{D49D9D55-6F5C-49D9-9387-0C95087A28E9}" srcId="{A5CFD86C-D1C4-4381-ADE1-E7CB239F6CDF}" destId="{82DC4159-9526-4796-B0E5-E08B943289FB}" srcOrd="1" destOrd="0" parTransId="{F37FE008-1A70-42A2-8980-BE452A596043}" sibTransId="{C1E00359-F5CD-4E81-BD93-F5A057F9B2B7}"/>
    <dgm:cxn modelId="{F41FEE98-AA94-4277-A8D2-4132E784AA12}" type="presOf" srcId="{73799B79-A29B-467F-85FB-EEC8F60B3863}" destId="{91AD3C96-9C57-4303-B800-8F87990B0353}" srcOrd="0" destOrd="0" presId="urn:microsoft.com/office/officeart/2005/8/layout/radial4"/>
    <dgm:cxn modelId="{41D615F1-8F61-4130-9756-8A0AB18700A8}" type="presParOf" srcId="{91AD3C96-9C57-4303-B800-8F87990B0353}" destId="{9527523C-23A3-44AF-8857-20AA16217182}" srcOrd="0" destOrd="0" presId="urn:microsoft.com/office/officeart/2005/8/layout/radial4"/>
    <dgm:cxn modelId="{6BFDBA92-5F88-49C1-B50B-5B1E3077A3AC}" type="presParOf" srcId="{91AD3C96-9C57-4303-B800-8F87990B0353}" destId="{AABACA41-29C8-40C1-8AE0-D496B8D01EB6}" srcOrd="1" destOrd="0" presId="urn:microsoft.com/office/officeart/2005/8/layout/radial4"/>
    <dgm:cxn modelId="{414F6AFA-D61E-4CA2-AA63-B12AB9171902}" type="presParOf" srcId="{91AD3C96-9C57-4303-B800-8F87990B0353}" destId="{97E87D6B-2100-48B4-A183-6B473B8C1B95}" srcOrd="2" destOrd="0" presId="urn:microsoft.com/office/officeart/2005/8/layout/radial4"/>
    <dgm:cxn modelId="{B74ECB14-BBFA-45A6-9B37-7B722DB7AE63}" type="presParOf" srcId="{91AD3C96-9C57-4303-B800-8F87990B0353}" destId="{D1683815-B453-4EC8-AAAA-17CF756BB178}" srcOrd="3" destOrd="0" presId="urn:microsoft.com/office/officeart/2005/8/layout/radial4"/>
    <dgm:cxn modelId="{F0258BC1-C139-4A1C-9DDB-44ECE8F44DF1}" type="presParOf" srcId="{91AD3C96-9C57-4303-B800-8F87990B0353}" destId="{80A37348-952A-4467-A2D2-3C5F53FA741A}" srcOrd="4" destOrd="0" presId="urn:microsoft.com/office/officeart/2005/8/layout/radial4"/>
    <dgm:cxn modelId="{5CD827C3-B189-4D6A-962A-EED69C73EBC6}" type="presParOf" srcId="{91AD3C96-9C57-4303-B800-8F87990B0353}" destId="{E7CEC0F1-0B38-408B-8FAB-36EE84D8B7B8}" srcOrd="5" destOrd="0" presId="urn:microsoft.com/office/officeart/2005/8/layout/radial4"/>
    <dgm:cxn modelId="{68EB9421-D70A-4D2B-B824-CDB3254C5798}" type="presParOf" srcId="{91AD3C96-9C57-4303-B800-8F87990B0353}" destId="{E7949007-620B-43CC-BB1F-8EF6347A402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67BD02-5FE4-4F97-A054-5B1592ABEB6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48AF849-C6C4-4D67-BADF-A35F94AF523C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 dirty="0" smtClean="0"/>
            <a:t>Model Plan</a:t>
          </a:r>
        </a:p>
        <a:p>
          <a:r>
            <a:rPr lang="en-US" sz="2000" dirty="0" smtClean="0"/>
            <a:t>with Data Plan</a:t>
          </a:r>
        </a:p>
        <a:p>
          <a:r>
            <a:rPr lang="en-US" sz="2000" dirty="0" smtClean="0"/>
            <a:t>Calibrated Current Model</a:t>
          </a:r>
        </a:p>
        <a:p>
          <a:r>
            <a:rPr lang="en-US" sz="2000" dirty="0" smtClean="0"/>
            <a:t>Future Model (s)</a:t>
          </a:r>
          <a:endParaRPr lang="en-GB" sz="2000" dirty="0"/>
        </a:p>
      </dgm:t>
    </dgm:pt>
    <dgm:pt modelId="{2F255F9A-AC74-4270-B5D0-D798268F7987}" type="parTrans" cxnId="{3DDAA83A-8D25-446A-834C-71E2E710F451}">
      <dgm:prSet/>
      <dgm:spPr/>
      <dgm:t>
        <a:bodyPr/>
        <a:lstStyle/>
        <a:p>
          <a:endParaRPr lang="en-GB"/>
        </a:p>
      </dgm:t>
    </dgm:pt>
    <dgm:pt modelId="{BD18757E-6A4B-45AC-AD83-AD91FB07ABD9}" type="sibTrans" cxnId="{3DDAA83A-8D25-446A-834C-71E2E710F451}">
      <dgm:prSet/>
      <dgm:spPr/>
      <dgm:t>
        <a:bodyPr/>
        <a:lstStyle/>
        <a:p>
          <a:endParaRPr lang="en-GB"/>
        </a:p>
      </dgm:t>
    </dgm:pt>
    <dgm:pt modelId="{82B0CCBC-99A9-498B-9AA1-FA247F12C96E}">
      <dgm:prSet phldrT="[Text]" custT="1"/>
      <dgm:spPr>
        <a:solidFill>
          <a:schemeClr val="bg2"/>
        </a:solidFill>
      </dgm:spPr>
      <dgm:t>
        <a:bodyPr/>
        <a:lstStyle/>
        <a:p>
          <a:r>
            <a:rPr lang="en-GB" sz="2400" dirty="0" smtClean="0"/>
            <a:t> </a:t>
          </a:r>
          <a:r>
            <a:rPr lang="en-GB" sz="2400" dirty="0" smtClean="0">
              <a:solidFill>
                <a:schemeClr val="tx1"/>
              </a:solidFill>
            </a:rPr>
            <a:t>Types of Project Options Tested</a:t>
          </a:r>
          <a:endParaRPr lang="en-GB" sz="2400" dirty="0">
            <a:solidFill>
              <a:schemeClr val="tx1"/>
            </a:solidFill>
          </a:endParaRPr>
        </a:p>
      </dgm:t>
    </dgm:pt>
    <dgm:pt modelId="{B10DD79A-E1C3-4082-A018-6BB1C5C55D57}" type="parTrans" cxnId="{BC31E293-1AB7-4B52-8F62-254602A0CC0A}">
      <dgm:prSet/>
      <dgm:spPr/>
      <dgm:t>
        <a:bodyPr/>
        <a:lstStyle/>
        <a:p>
          <a:endParaRPr lang="en-GB"/>
        </a:p>
      </dgm:t>
    </dgm:pt>
    <dgm:pt modelId="{CF33E501-2230-415E-8842-A4CDAD2C4AD9}" type="sibTrans" cxnId="{BC31E293-1AB7-4B52-8F62-254602A0CC0A}">
      <dgm:prSet/>
      <dgm:spPr/>
      <dgm:t>
        <a:bodyPr/>
        <a:lstStyle/>
        <a:p>
          <a:endParaRPr lang="en-GB"/>
        </a:p>
      </dgm:t>
    </dgm:pt>
    <dgm:pt modelId="{326B5ECC-1EC7-4359-A047-30EED6799625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GB" sz="2000" dirty="0" smtClean="0"/>
            <a:t>Problems expected  </a:t>
          </a:r>
        </a:p>
        <a:p>
          <a:r>
            <a:rPr lang="en-GB" sz="2000" dirty="0" smtClean="0"/>
            <a:t>Significant Benefits/Changes to Assess</a:t>
          </a:r>
        </a:p>
        <a:p>
          <a:r>
            <a:rPr lang="en-US" sz="2000" dirty="0" smtClean="0"/>
            <a:t>Future developments                </a:t>
          </a:r>
        </a:p>
        <a:p>
          <a:r>
            <a:rPr lang="en-US" sz="2000" dirty="0" smtClean="0"/>
            <a:t>e.g. policy/land-use ?</a:t>
          </a:r>
          <a:endParaRPr lang="en-GB" sz="2000" dirty="0"/>
        </a:p>
      </dgm:t>
    </dgm:pt>
    <dgm:pt modelId="{08830CE7-993B-41A0-A592-4C132DB0ECCF}" type="sibTrans" cxnId="{77ABC3CB-7338-4C75-9D2A-57EED6C83FDB}">
      <dgm:prSet/>
      <dgm:spPr/>
      <dgm:t>
        <a:bodyPr/>
        <a:lstStyle/>
        <a:p>
          <a:endParaRPr lang="en-GB"/>
        </a:p>
      </dgm:t>
    </dgm:pt>
    <dgm:pt modelId="{1A42C3B0-C2ED-4F5F-9EA9-78A1AA1BAC64}" type="parTrans" cxnId="{77ABC3CB-7338-4C75-9D2A-57EED6C83FDB}">
      <dgm:prSet/>
      <dgm:spPr/>
      <dgm:t>
        <a:bodyPr/>
        <a:lstStyle/>
        <a:p>
          <a:endParaRPr lang="en-GB"/>
        </a:p>
      </dgm:t>
    </dgm:pt>
    <dgm:pt modelId="{F74597A8-296B-4FCE-A981-EAF82245A267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GB" sz="2400" dirty="0" smtClean="0"/>
            <a:t>Expected </a:t>
          </a:r>
        </a:p>
        <a:p>
          <a:r>
            <a:rPr lang="en-GB" sz="2400" dirty="0" smtClean="0"/>
            <a:t>Geographical/Modal/Market </a:t>
          </a:r>
        </a:p>
        <a:p>
          <a:r>
            <a:rPr lang="en-GB" sz="2400" dirty="0" smtClean="0"/>
            <a:t>Scope of Impacts</a:t>
          </a:r>
          <a:endParaRPr lang="en-GB" sz="2400" dirty="0"/>
        </a:p>
      </dgm:t>
    </dgm:pt>
    <dgm:pt modelId="{8D86B45B-3702-4EF2-B770-4EADC70D4896}" type="sibTrans" cxnId="{038DB9DE-3DDB-4ACE-9139-062910904398}">
      <dgm:prSet/>
      <dgm:spPr/>
      <dgm:t>
        <a:bodyPr/>
        <a:lstStyle/>
        <a:p>
          <a:endParaRPr lang="en-GB"/>
        </a:p>
      </dgm:t>
    </dgm:pt>
    <dgm:pt modelId="{B6CCE974-B5C8-4530-B579-D096EEE09E62}" type="parTrans" cxnId="{038DB9DE-3DDB-4ACE-9139-062910904398}">
      <dgm:prSet/>
      <dgm:spPr/>
      <dgm:t>
        <a:bodyPr/>
        <a:lstStyle/>
        <a:p>
          <a:endParaRPr lang="en-GB"/>
        </a:p>
      </dgm:t>
    </dgm:pt>
    <dgm:pt modelId="{A1DB8545-008C-480B-ADE2-25053306FB26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2400" i="0" dirty="0" smtClean="0"/>
            <a:t>Review Existing Models</a:t>
          </a:r>
          <a:endParaRPr lang="en-GB" sz="2400" i="0" dirty="0"/>
        </a:p>
      </dgm:t>
    </dgm:pt>
    <dgm:pt modelId="{618D5801-D41B-42B9-A5D9-B35A1746A60B}" type="sibTrans" cxnId="{7CBB4A43-129B-4221-81DA-0750D6560631}">
      <dgm:prSet/>
      <dgm:spPr/>
      <dgm:t>
        <a:bodyPr/>
        <a:lstStyle/>
        <a:p>
          <a:endParaRPr lang="en-GB"/>
        </a:p>
      </dgm:t>
    </dgm:pt>
    <dgm:pt modelId="{9D41C87D-FF9A-4C7F-817B-BA433854B6F4}" type="parTrans" cxnId="{7CBB4A43-129B-4221-81DA-0750D6560631}">
      <dgm:prSet/>
      <dgm:spPr/>
      <dgm:t>
        <a:bodyPr/>
        <a:lstStyle/>
        <a:p>
          <a:endParaRPr lang="en-GB"/>
        </a:p>
      </dgm:t>
    </dgm:pt>
    <dgm:pt modelId="{C6CDB2B6-15D1-4208-AED4-99F47A30E911}" type="pres">
      <dgm:prSet presAssocID="{5867BD02-5FE4-4F97-A054-5B1592ABEB6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B145BA-E071-446D-8E6F-ADA7F8E3E02C}" type="pres">
      <dgm:prSet presAssocID="{5867BD02-5FE4-4F97-A054-5B1592ABEB64}" presName="matrix" presStyleCnt="0"/>
      <dgm:spPr/>
    </dgm:pt>
    <dgm:pt modelId="{9E1408D4-1E13-4A16-9A8C-7394980BF14F}" type="pres">
      <dgm:prSet presAssocID="{5867BD02-5FE4-4F97-A054-5B1592ABEB64}" presName="tile1" presStyleLbl="node1" presStyleIdx="0" presStyleCnt="4"/>
      <dgm:spPr/>
      <dgm:t>
        <a:bodyPr/>
        <a:lstStyle/>
        <a:p>
          <a:endParaRPr lang="en-GB"/>
        </a:p>
      </dgm:t>
    </dgm:pt>
    <dgm:pt modelId="{B4311F7A-8047-40EA-BE60-0105D6051974}" type="pres">
      <dgm:prSet presAssocID="{5867BD02-5FE4-4F97-A054-5B1592ABEB6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5E40FA-5D17-4887-89A1-1301A6904A46}" type="pres">
      <dgm:prSet presAssocID="{5867BD02-5FE4-4F97-A054-5B1592ABEB64}" presName="tile2" presStyleLbl="node1" presStyleIdx="1" presStyleCnt="4"/>
      <dgm:spPr/>
      <dgm:t>
        <a:bodyPr/>
        <a:lstStyle/>
        <a:p>
          <a:endParaRPr lang="en-GB"/>
        </a:p>
      </dgm:t>
    </dgm:pt>
    <dgm:pt modelId="{BF529276-5802-4150-A552-83E1CA5484F9}" type="pres">
      <dgm:prSet presAssocID="{5867BD02-5FE4-4F97-A054-5B1592ABEB6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F1DC69-7571-4211-B372-9BDABB5A0E68}" type="pres">
      <dgm:prSet presAssocID="{5867BD02-5FE4-4F97-A054-5B1592ABEB64}" presName="tile3" presStyleLbl="node1" presStyleIdx="2" presStyleCnt="4"/>
      <dgm:spPr/>
      <dgm:t>
        <a:bodyPr/>
        <a:lstStyle/>
        <a:p>
          <a:endParaRPr lang="en-GB"/>
        </a:p>
      </dgm:t>
    </dgm:pt>
    <dgm:pt modelId="{FD15C3E6-49D6-4AD2-9B7E-13AF6D07C1E3}" type="pres">
      <dgm:prSet presAssocID="{5867BD02-5FE4-4F97-A054-5B1592ABEB6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24747D-4CCE-49EC-BAAE-548143ECA980}" type="pres">
      <dgm:prSet presAssocID="{5867BD02-5FE4-4F97-A054-5B1592ABEB64}" presName="tile4" presStyleLbl="node1" presStyleIdx="3" presStyleCnt="4"/>
      <dgm:spPr/>
      <dgm:t>
        <a:bodyPr/>
        <a:lstStyle/>
        <a:p>
          <a:endParaRPr lang="en-GB"/>
        </a:p>
      </dgm:t>
    </dgm:pt>
    <dgm:pt modelId="{680C4916-AF9B-4615-A190-20AFA3D760C1}" type="pres">
      <dgm:prSet presAssocID="{5867BD02-5FE4-4F97-A054-5B1592ABEB6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B84F44-CDE1-4D2A-A6AF-646BE72A4CA5}" type="pres">
      <dgm:prSet presAssocID="{5867BD02-5FE4-4F97-A054-5B1592ABEB64}" presName="centerTile" presStyleLbl="fgShp" presStyleIdx="0" presStyleCnt="1" custScaleX="128985" custScaleY="120050" custLinFactNeighborX="-3623" custLinFactNeighborY="-6061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6303A8D9-6658-4B81-8AE8-91D9EB21CF0A}" type="presOf" srcId="{82B0CCBC-99A9-498B-9AA1-FA247F12C96E}" destId="{680C4916-AF9B-4615-A190-20AFA3D760C1}" srcOrd="1" destOrd="0" presId="urn:microsoft.com/office/officeart/2005/8/layout/matrix1"/>
    <dgm:cxn modelId="{038DB9DE-3DDB-4ACE-9139-062910904398}" srcId="{E48AF849-C6C4-4D67-BADF-A35F94AF523C}" destId="{F74597A8-296B-4FCE-A981-EAF82245A267}" srcOrd="1" destOrd="0" parTransId="{B6CCE974-B5C8-4530-B579-D096EEE09E62}" sibTransId="{8D86B45B-3702-4EF2-B770-4EADC70D4896}"/>
    <dgm:cxn modelId="{90842464-FC47-4ACC-B728-53AC5C514EB0}" type="presOf" srcId="{A1DB8545-008C-480B-ADE2-25053306FB26}" destId="{9E1408D4-1E13-4A16-9A8C-7394980BF14F}" srcOrd="0" destOrd="0" presId="urn:microsoft.com/office/officeart/2005/8/layout/matrix1"/>
    <dgm:cxn modelId="{9D7E9111-15BE-4C3F-A761-A8937598CA53}" type="presOf" srcId="{82B0CCBC-99A9-498B-9AA1-FA247F12C96E}" destId="{A924747D-4CCE-49EC-BAAE-548143ECA980}" srcOrd="0" destOrd="0" presId="urn:microsoft.com/office/officeart/2005/8/layout/matrix1"/>
    <dgm:cxn modelId="{0ED9B053-AEC0-4EE4-AB5F-7685C3905E37}" type="presOf" srcId="{A1DB8545-008C-480B-ADE2-25053306FB26}" destId="{B4311F7A-8047-40EA-BE60-0105D6051974}" srcOrd="1" destOrd="0" presId="urn:microsoft.com/office/officeart/2005/8/layout/matrix1"/>
    <dgm:cxn modelId="{A8FF890B-FCEA-4CA1-9517-8F9D46D0D8B7}" type="presOf" srcId="{326B5ECC-1EC7-4359-A047-30EED6799625}" destId="{FD15C3E6-49D6-4AD2-9B7E-13AF6D07C1E3}" srcOrd="1" destOrd="0" presId="urn:microsoft.com/office/officeart/2005/8/layout/matrix1"/>
    <dgm:cxn modelId="{77ABC3CB-7338-4C75-9D2A-57EED6C83FDB}" srcId="{E48AF849-C6C4-4D67-BADF-A35F94AF523C}" destId="{326B5ECC-1EC7-4359-A047-30EED6799625}" srcOrd="2" destOrd="0" parTransId="{1A42C3B0-C2ED-4F5F-9EA9-78A1AA1BAC64}" sibTransId="{08830CE7-993B-41A0-A592-4C132DB0ECCF}"/>
    <dgm:cxn modelId="{7CBB4A43-129B-4221-81DA-0750D6560631}" srcId="{E48AF849-C6C4-4D67-BADF-A35F94AF523C}" destId="{A1DB8545-008C-480B-ADE2-25053306FB26}" srcOrd="0" destOrd="0" parTransId="{9D41C87D-FF9A-4C7F-817B-BA433854B6F4}" sibTransId="{618D5801-D41B-42B9-A5D9-B35A1746A60B}"/>
    <dgm:cxn modelId="{3DDAA83A-8D25-446A-834C-71E2E710F451}" srcId="{5867BD02-5FE4-4F97-A054-5B1592ABEB64}" destId="{E48AF849-C6C4-4D67-BADF-A35F94AF523C}" srcOrd="0" destOrd="0" parTransId="{2F255F9A-AC74-4270-B5D0-D798268F7987}" sibTransId="{BD18757E-6A4B-45AC-AD83-AD91FB07ABD9}"/>
    <dgm:cxn modelId="{BC31E293-1AB7-4B52-8F62-254602A0CC0A}" srcId="{E48AF849-C6C4-4D67-BADF-A35F94AF523C}" destId="{82B0CCBC-99A9-498B-9AA1-FA247F12C96E}" srcOrd="3" destOrd="0" parTransId="{B10DD79A-E1C3-4082-A018-6BB1C5C55D57}" sibTransId="{CF33E501-2230-415E-8842-A4CDAD2C4AD9}"/>
    <dgm:cxn modelId="{EE285352-EBE7-4364-9E55-C14513577863}" type="presOf" srcId="{5867BD02-5FE4-4F97-A054-5B1592ABEB64}" destId="{C6CDB2B6-15D1-4208-AED4-99F47A30E911}" srcOrd="0" destOrd="0" presId="urn:microsoft.com/office/officeart/2005/8/layout/matrix1"/>
    <dgm:cxn modelId="{60BA292F-56D6-4BFE-9D6C-F63E2CB2821C}" type="presOf" srcId="{F74597A8-296B-4FCE-A981-EAF82245A267}" destId="{185E40FA-5D17-4887-89A1-1301A6904A46}" srcOrd="0" destOrd="0" presId="urn:microsoft.com/office/officeart/2005/8/layout/matrix1"/>
    <dgm:cxn modelId="{A0DAA4D3-1E83-45BA-8544-C984AC1B472B}" type="presOf" srcId="{E48AF849-C6C4-4D67-BADF-A35F94AF523C}" destId="{3CB84F44-CDE1-4D2A-A6AF-646BE72A4CA5}" srcOrd="0" destOrd="0" presId="urn:microsoft.com/office/officeart/2005/8/layout/matrix1"/>
    <dgm:cxn modelId="{01C04DCE-91D8-4018-9911-7AB37A0CF045}" type="presOf" srcId="{326B5ECC-1EC7-4359-A047-30EED6799625}" destId="{44F1DC69-7571-4211-B372-9BDABB5A0E68}" srcOrd="0" destOrd="0" presId="urn:microsoft.com/office/officeart/2005/8/layout/matrix1"/>
    <dgm:cxn modelId="{0728E78D-CFD6-441F-BB16-2CA5FF8D6583}" type="presOf" srcId="{F74597A8-296B-4FCE-A981-EAF82245A267}" destId="{BF529276-5802-4150-A552-83E1CA5484F9}" srcOrd="1" destOrd="0" presId="urn:microsoft.com/office/officeart/2005/8/layout/matrix1"/>
    <dgm:cxn modelId="{9AC7ED5D-EE0D-4D42-853D-9FDAE7219796}" type="presParOf" srcId="{C6CDB2B6-15D1-4208-AED4-99F47A30E911}" destId="{1EB145BA-E071-446D-8E6F-ADA7F8E3E02C}" srcOrd="0" destOrd="0" presId="urn:microsoft.com/office/officeart/2005/8/layout/matrix1"/>
    <dgm:cxn modelId="{2D6B8E35-EFA0-4B9E-A3EC-2AEA79D089F0}" type="presParOf" srcId="{1EB145BA-E071-446D-8E6F-ADA7F8E3E02C}" destId="{9E1408D4-1E13-4A16-9A8C-7394980BF14F}" srcOrd="0" destOrd="0" presId="urn:microsoft.com/office/officeart/2005/8/layout/matrix1"/>
    <dgm:cxn modelId="{85D4AD5F-1BEB-40FE-AB32-B4D9E0272B7B}" type="presParOf" srcId="{1EB145BA-E071-446D-8E6F-ADA7F8E3E02C}" destId="{B4311F7A-8047-40EA-BE60-0105D6051974}" srcOrd="1" destOrd="0" presId="urn:microsoft.com/office/officeart/2005/8/layout/matrix1"/>
    <dgm:cxn modelId="{063A1EB6-BAB7-4EC6-989D-E29744A04593}" type="presParOf" srcId="{1EB145BA-E071-446D-8E6F-ADA7F8E3E02C}" destId="{185E40FA-5D17-4887-89A1-1301A6904A46}" srcOrd="2" destOrd="0" presId="urn:microsoft.com/office/officeart/2005/8/layout/matrix1"/>
    <dgm:cxn modelId="{BC5F6733-AB5B-44D8-9F3D-99C14EEED0EC}" type="presParOf" srcId="{1EB145BA-E071-446D-8E6F-ADA7F8E3E02C}" destId="{BF529276-5802-4150-A552-83E1CA5484F9}" srcOrd="3" destOrd="0" presId="urn:microsoft.com/office/officeart/2005/8/layout/matrix1"/>
    <dgm:cxn modelId="{3261B32B-A309-4FAB-9983-7B6B3BD27AF9}" type="presParOf" srcId="{1EB145BA-E071-446D-8E6F-ADA7F8E3E02C}" destId="{44F1DC69-7571-4211-B372-9BDABB5A0E68}" srcOrd="4" destOrd="0" presId="urn:microsoft.com/office/officeart/2005/8/layout/matrix1"/>
    <dgm:cxn modelId="{38FE7DD8-5029-43AF-AF1A-6C48F62F3B85}" type="presParOf" srcId="{1EB145BA-E071-446D-8E6F-ADA7F8E3E02C}" destId="{FD15C3E6-49D6-4AD2-9B7E-13AF6D07C1E3}" srcOrd="5" destOrd="0" presId="urn:microsoft.com/office/officeart/2005/8/layout/matrix1"/>
    <dgm:cxn modelId="{BFA42E87-A87E-4086-965B-1D13FBCB1B39}" type="presParOf" srcId="{1EB145BA-E071-446D-8E6F-ADA7F8E3E02C}" destId="{A924747D-4CCE-49EC-BAAE-548143ECA980}" srcOrd="6" destOrd="0" presId="urn:microsoft.com/office/officeart/2005/8/layout/matrix1"/>
    <dgm:cxn modelId="{30F9E7CE-33D2-4B87-8D42-AE05D599DD31}" type="presParOf" srcId="{1EB145BA-E071-446D-8E6F-ADA7F8E3E02C}" destId="{680C4916-AF9B-4615-A190-20AFA3D760C1}" srcOrd="7" destOrd="0" presId="urn:microsoft.com/office/officeart/2005/8/layout/matrix1"/>
    <dgm:cxn modelId="{A6897635-85F5-4D85-82AE-4092E1B2E338}" type="presParOf" srcId="{C6CDB2B6-15D1-4208-AED4-99F47A30E911}" destId="{3CB84F44-CDE1-4D2A-A6AF-646BE72A4CA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72801F-F80D-4400-A7C1-712EFE610C9F}" type="doc">
      <dgm:prSet loTypeId="urn:microsoft.com/office/officeart/2005/8/layout/radial4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8585F25B-F65A-4A5F-BC75-535970296975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dirty="0" smtClean="0"/>
            <a:t>Conclusions</a:t>
          </a:r>
          <a:endParaRPr lang="en-GB" sz="2000" dirty="0"/>
        </a:p>
      </dgm:t>
    </dgm:pt>
    <dgm:pt modelId="{6E75F46E-8868-406A-986F-697BA3BD3D37}" type="parTrans" cxnId="{933920DB-64FE-4722-BD51-605B00349B0D}">
      <dgm:prSet/>
      <dgm:spPr/>
      <dgm:t>
        <a:bodyPr/>
        <a:lstStyle/>
        <a:p>
          <a:endParaRPr lang="en-GB"/>
        </a:p>
      </dgm:t>
    </dgm:pt>
    <dgm:pt modelId="{976309FC-EB75-42D7-AA5E-567E9F8057DF}" type="sibTrans" cxnId="{933920DB-64FE-4722-BD51-605B00349B0D}">
      <dgm:prSet/>
      <dgm:spPr/>
      <dgm:t>
        <a:bodyPr/>
        <a:lstStyle/>
        <a:p>
          <a:endParaRPr lang="en-GB"/>
        </a:p>
      </dgm:t>
    </dgm:pt>
    <dgm:pt modelId="{2DD429F9-846E-4CAD-8B81-8E0D97E91E7A}">
      <dgm:prSet phldrT="[Text]" custT="1"/>
      <dgm:spPr>
        <a:solidFill>
          <a:srgbClr val="002060"/>
        </a:solidFill>
      </dgm:spPr>
      <dgm:t>
        <a:bodyPr/>
        <a:lstStyle/>
        <a:p>
          <a:endParaRPr lang="en-US" sz="2400" dirty="0" smtClean="0"/>
        </a:p>
        <a:p>
          <a:endParaRPr lang="en-US" sz="2400" dirty="0" smtClean="0"/>
        </a:p>
        <a:p>
          <a:r>
            <a:rPr lang="en-US" sz="2400" dirty="0" smtClean="0"/>
            <a:t>Why ?</a:t>
          </a:r>
        </a:p>
        <a:p>
          <a:endParaRPr lang="en-US" sz="1800" b="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r>
            <a:rPr lang="en-US" sz="1800" dirty="0" smtClean="0">
              <a:ea typeface="+mn-ea"/>
              <a:cs typeface="Arial" panose="020B0604020202020204" pitchFamily="34" charset="0"/>
            </a:rPr>
            <a:t>1. Emphasis on robust demand analysis in legislation and guidance</a:t>
          </a:r>
        </a:p>
        <a:p>
          <a:endParaRPr lang="en-US" sz="1800" dirty="0" smtClean="0">
            <a:ea typeface="+mn-ea"/>
            <a:cs typeface="Arial" panose="020B0604020202020204" pitchFamily="34" charset="0"/>
          </a:endParaRPr>
        </a:p>
        <a:p>
          <a:r>
            <a:rPr lang="en-US" sz="1800" dirty="0" smtClean="0">
              <a:ea typeface="+mn-ea"/>
              <a:cs typeface="Arial" panose="020B0604020202020204" pitchFamily="34" charset="0"/>
            </a:rPr>
            <a:t>2. What is demand analysis used for ?</a:t>
          </a:r>
        </a:p>
        <a:p>
          <a:endParaRPr lang="en-US" sz="1800" dirty="0" smtClean="0">
            <a:ea typeface="+mn-ea"/>
            <a:cs typeface="Arial" panose="020B0604020202020204" pitchFamily="34" charset="0"/>
          </a:endParaRPr>
        </a:p>
        <a:p>
          <a:endParaRPr lang="en-US" sz="1800" b="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endParaRPr lang="en-US" sz="2400" dirty="0" smtClean="0"/>
        </a:p>
        <a:p>
          <a:endParaRPr lang="en-GB" sz="2400" dirty="0"/>
        </a:p>
      </dgm:t>
    </dgm:pt>
    <dgm:pt modelId="{8A875D43-A3DA-43B9-BA3F-107E5F142E42}" type="parTrans" cxnId="{DB1BF2E2-64C5-4882-9E08-BF1B29B0FD30}">
      <dgm:prSet/>
      <dgm:spPr/>
      <dgm:t>
        <a:bodyPr/>
        <a:lstStyle/>
        <a:p>
          <a:endParaRPr lang="en-GB"/>
        </a:p>
      </dgm:t>
    </dgm:pt>
    <dgm:pt modelId="{A18C39C4-E7EE-471F-A883-81CBD876FCC6}" type="sibTrans" cxnId="{DB1BF2E2-64C5-4882-9E08-BF1B29B0FD30}">
      <dgm:prSet/>
      <dgm:spPr/>
      <dgm:t>
        <a:bodyPr/>
        <a:lstStyle/>
        <a:p>
          <a:endParaRPr lang="en-GB"/>
        </a:p>
      </dgm:t>
    </dgm:pt>
    <dgm:pt modelId="{E861196C-539C-46EB-90B5-94E327E4A203}">
      <dgm:prSet phldrT="[Text]" custT="1"/>
      <dgm:spPr>
        <a:solidFill>
          <a:schemeClr val="bg2"/>
        </a:solidFill>
      </dgm:spPr>
      <dgm:t>
        <a:bodyPr/>
        <a:lstStyle/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/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/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/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 smtClean="0">
              <a:solidFill>
                <a:schemeClr val="accent2">
                  <a:lumMod val="50000"/>
                </a:schemeClr>
              </a:solidFill>
            </a:rPr>
            <a:t>What is needed ?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0" baseline="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3. What modelling do I need ?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ea typeface="+mn-ea"/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baseline="0" dirty="0" smtClean="0">
              <a:solidFill>
                <a:srgbClr val="002060"/>
              </a:solidFill>
              <a:ea typeface="+mn-ea"/>
              <a:cs typeface="Arial" panose="020B0604020202020204" pitchFamily="34" charset="0"/>
            </a:rPr>
            <a:t>4. Data, surveys and evidence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b="1" baseline="0" dirty="0" smtClean="0">
            <a:solidFill>
              <a:srgbClr val="FFC000"/>
            </a:solidFill>
            <a:ea typeface="+mn-ea"/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0" baseline="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5. Forecasting the Future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b="0" baseline="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ea typeface="+mn-ea"/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ea typeface="+mn-ea"/>
            <a:cs typeface="Arial" panose="020B0604020202020204" pitchFamily="34" charset="0"/>
          </a:endParaRP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/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dirty="0"/>
        </a:p>
      </dgm:t>
    </dgm:pt>
    <dgm:pt modelId="{FEFDE484-A96E-4010-B000-7A3C7798C541}" type="parTrans" cxnId="{91ECC134-CBDE-44F1-9629-32F2E6331712}">
      <dgm:prSet/>
      <dgm:spPr/>
      <dgm:t>
        <a:bodyPr/>
        <a:lstStyle/>
        <a:p>
          <a:endParaRPr lang="en-GB"/>
        </a:p>
      </dgm:t>
    </dgm:pt>
    <dgm:pt modelId="{6479BF43-5FCA-4B07-A9FB-5096960BC890}" type="sibTrans" cxnId="{91ECC134-CBDE-44F1-9629-32F2E6331712}">
      <dgm:prSet/>
      <dgm:spPr/>
      <dgm:t>
        <a:bodyPr/>
        <a:lstStyle/>
        <a:p>
          <a:endParaRPr lang="en-GB"/>
        </a:p>
      </dgm:t>
    </dgm:pt>
    <dgm:pt modelId="{23B663E6-8778-49E7-9AC2-A642A2F0BD7B}">
      <dgm:prSet phldrT="[Text]" custT="1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US" sz="2400" dirty="0" smtClean="0"/>
            <a:t>Implementation</a:t>
          </a:r>
        </a:p>
        <a:p>
          <a:endParaRPr lang="en-US" sz="1800" dirty="0" smtClean="0">
            <a:ea typeface="+mn-ea"/>
            <a:cs typeface="Arial" panose="020B0604020202020204" pitchFamily="34" charset="0"/>
          </a:endParaRPr>
        </a:p>
        <a:p>
          <a:r>
            <a:rPr lang="en-US" sz="1800" dirty="0" smtClean="0">
              <a:ea typeface="+mn-ea"/>
              <a:cs typeface="Arial" panose="020B0604020202020204" pitchFamily="34" charset="0"/>
            </a:rPr>
            <a:t>6. Procuring, operating and maintaining models</a:t>
          </a:r>
        </a:p>
        <a:p>
          <a:endParaRPr lang="en-US" sz="1800" dirty="0" smtClean="0">
            <a:ea typeface="+mn-ea"/>
            <a:cs typeface="Arial" panose="020B0604020202020204" pitchFamily="34" charset="0"/>
          </a:endParaRPr>
        </a:p>
        <a:p>
          <a:endParaRPr lang="en-GB" sz="1800" dirty="0"/>
        </a:p>
      </dgm:t>
    </dgm:pt>
    <dgm:pt modelId="{B52C08F2-EB56-4D89-896E-066C95B7D8C4}" type="parTrans" cxnId="{B7D32504-DEA3-4B64-BECA-F2DF35BCE24E}">
      <dgm:prSet/>
      <dgm:spPr/>
      <dgm:t>
        <a:bodyPr/>
        <a:lstStyle/>
        <a:p>
          <a:endParaRPr lang="en-GB"/>
        </a:p>
      </dgm:t>
    </dgm:pt>
    <dgm:pt modelId="{5354AB0A-9A30-493A-A582-1A32D745C1BA}" type="sibTrans" cxnId="{B7D32504-DEA3-4B64-BECA-F2DF35BCE24E}">
      <dgm:prSet/>
      <dgm:spPr/>
      <dgm:t>
        <a:bodyPr/>
        <a:lstStyle/>
        <a:p>
          <a:endParaRPr lang="en-GB"/>
        </a:p>
      </dgm:t>
    </dgm:pt>
    <dgm:pt modelId="{3F7022A1-44FF-454E-9BAE-05C4F80DD974}" type="pres">
      <dgm:prSet presAssocID="{C472801F-F80D-4400-A7C1-712EFE610C9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1D09C8B-25AA-46DA-85F1-B1432EE7C161}" type="pres">
      <dgm:prSet presAssocID="{8585F25B-F65A-4A5F-BC75-535970296975}" presName="centerShape" presStyleLbl="node0" presStyleIdx="0" presStyleCnt="1" custScaleX="89092" custScaleY="56160"/>
      <dgm:spPr/>
      <dgm:t>
        <a:bodyPr/>
        <a:lstStyle/>
        <a:p>
          <a:endParaRPr lang="en-GB"/>
        </a:p>
      </dgm:t>
    </dgm:pt>
    <dgm:pt modelId="{D5DECD20-DC97-4F78-B6AA-3B4F1906C6CB}" type="pres">
      <dgm:prSet presAssocID="{8A875D43-A3DA-43B9-BA3F-107E5F142E42}" presName="parTrans" presStyleLbl="bgSibTrans2D1" presStyleIdx="0" presStyleCnt="3"/>
      <dgm:spPr/>
      <dgm:t>
        <a:bodyPr/>
        <a:lstStyle/>
        <a:p>
          <a:endParaRPr lang="en-GB"/>
        </a:p>
      </dgm:t>
    </dgm:pt>
    <dgm:pt modelId="{A9899D6D-3B85-4D3B-BA78-128A8D744DE7}" type="pres">
      <dgm:prSet presAssocID="{2DD429F9-846E-4CAD-8B81-8E0D97E91E7A}" presName="node" presStyleLbl="node1" presStyleIdx="0" presStyleCnt="3" custScaleX="126908" custScaleY="204879" custRadScaleRad="102799" custRadScaleInc="-142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878160-00FC-4698-8BB0-BE8361AFBF3E}" type="pres">
      <dgm:prSet presAssocID="{FEFDE484-A96E-4010-B000-7A3C7798C541}" presName="parTrans" presStyleLbl="bgSibTrans2D1" presStyleIdx="1" presStyleCnt="3"/>
      <dgm:spPr/>
      <dgm:t>
        <a:bodyPr/>
        <a:lstStyle/>
        <a:p>
          <a:endParaRPr lang="en-GB"/>
        </a:p>
      </dgm:t>
    </dgm:pt>
    <dgm:pt modelId="{5E76ED63-3103-49E9-8F65-55E5667085FD}" type="pres">
      <dgm:prSet presAssocID="{E861196C-539C-46EB-90B5-94E327E4A203}" presName="node" presStyleLbl="node1" presStyleIdx="1" presStyleCnt="3" custScaleX="171359" custScaleY="127095" custRadScaleRad="111083" custRadScaleInc="-19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9A7189-B5AA-4187-9D73-7C7FE8D892F1}" type="pres">
      <dgm:prSet presAssocID="{B52C08F2-EB56-4D89-896E-066C95B7D8C4}" presName="parTrans" presStyleLbl="bgSibTrans2D1" presStyleIdx="2" presStyleCnt="3"/>
      <dgm:spPr/>
      <dgm:t>
        <a:bodyPr/>
        <a:lstStyle/>
        <a:p>
          <a:endParaRPr lang="en-GB"/>
        </a:p>
      </dgm:t>
    </dgm:pt>
    <dgm:pt modelId="{92BD584B-E986-47B8-AD58-75656981DFC8}" type="pres">
      <dgm:prSet presAssocID="{23B663E6-8778-49E7-9AC2-A642A2F0BD7B}" presName="node" presStyleLbl="node1" presStyleIdx="2" presStyleCnt="3" custScaleX="130176" custScaleY="199627" custRadScaleRad="112073" custRadScaleInc="147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881A62E-17B2-4571-80B4-904254338B12}" type="presOf" srcId="{C472801F-F80D-4400-A7C1-712EFE610C9F}" destId="{3F7022A1-44FF-454E-9BAE-05C4F80DD974}" srcOrd="0" destOrd="0" presId="urn:microsoft.com/office/officeart/2005/8/layout/radial4"/>
    <dgm:cxn modelId="{59443EB3-151B-444D-98C3-247378C0A710}" type="presOf" srcId="{8585F25B-F65A-4A5F-BC75-535970296975}" destId="{81D09C8B-25AA-46DA-85F1-B1432EE7C161}" srcOrd="0" destOrd="0" presId="urn:microsoft.com/office/officeart/2005/8/layout/radial4"/>
    <dgm:cxn modelId="{8A8C745E-B779-42F8-BB85-0456062376B6}" type="presOf" srcId="{FEFDE484-A96E-4010-B000-7A3C7798C541}" destId="{D4878160-00FC-4698-8BB0-BE8361AFBF3E}" srcOrd="0" destOrd="0" presId="urn:microsoft.com/office/officeart/2005/8/layout/radial4"/>
    <dgm:cxn modelId="{00DE8C02-385D-4DDE-A8AA-C796D85F86FC}" type="presOf" srcId="{23B663E6-8778-49E7-9AC2-A642A2F0BD7B}" destId="{92BD584B-E986-47B8-AD58-75656981DFC8}" srcOrd="0" destOrd="0" presId="urn:microsoft.com/office/officeart/2005/8/layout/radial4"/>
    <dgm:cxn modelId="{91ECC134-CBDE-44F1-9629-32F2E6331712}" srcId="{8585F25B-F65A-4A5F-BC75-535970296975}" destId="{E861196C-539C-46EB-90B5-94E327E4A203}" srcOrd="1" destOrd="0" parTransId="{FEFDE484-A96E-4010-B000-7A3C7798C541}" sibTransId="{6479BF43-5FCA-4B07-A9FB-5096960BC890}"/>
    <dgm:cxn modelId="{3893D0FD-E570-433D-A1CE-D4DD4D9BBB65}" type="presOf" srcId="{8A875D43-A3DA-43B9-BA3F-107E5F142E42}" destId="{D5DECD20-DC97-4F78-B6AA-3B4F1906C6CB}" srcOrd="0" destOrd="0" presId="urn:microsoft.com/office/officeart/2005/8/layout/radial4"/>
    <dgm:cxn modelId="{933920DB-64FE-4722-BD51-605B00349B0D}" srcId="{C472801F-F80D-4400-A7C1-712EFE610C9F}" destId="{8585F25B-F65A-4A5F-BC75-535970296975}" srcOrd="0" destOrd="0" parTransId="{6E75F46E-8868-406A-986F-697BA3BD3D37}" sibTransId="{976309FC-EB75-42D7-AA5E-567E9F8057DF}"/>
    <dgm:cxn modelId="{9455F193-43E6-4FC7-B1BF-6F02E0A14529}" type="presOf" srcId="{2DD429F9-846E-4CAD-8B81-8E0D97E91E7A}" destId="{A9899D6D-3B85-4D3B-BA78-128A8D744DE7}" srcOrd="0" destOrd="0" presId="urn:microsoft.com/office/officeart/2005/8/layout/radial4"/>
    <dgm:cxn modelId="{DB1BF2E2-64C5-4882-9E08-BF1B29B0FD30}" srcId="{8585F25B-F65A-4A5F-BC75-535970296975}" destId="{2DD429F9-846E-4CAD-8B81-8E0D97E91E7A}" srcOrd="0" destOrd="0" parTransId="{8A875D43-A3DA-43B9-BA3F-107E5F142E42}" sibTransId="{A18C39C4-E7EE-471F-A883-81CBD876FCC6}"/>
    <dgm:cxn modelId="{578C0D9A-A683-4C46-B0FA-12CE0CAE0BD7}" type="presOf" srcId="{E861196C-539C-46EB-90B5-94E327E4A203}" destId="{5E76ED63-3103-49E9-8F65-55E5667085FD}" srcOrd="0" destOrd="0" presId="urn:microsoft.com/office/officeart/2005/8/layout/radial4"/>
    <dgm:cxn modelId="{73840764-C9E9-4B36-ABB2-7CB62AAF6E6F}" type="presOf" srcId="{B52C08F2-EB56-4D89-896E-066C95B7D8C4}" destId="{2D9A7189-B5AA-4187-9D73-7C7FE8D892F1}" srcOrd="0" destOrd="0" presId="urn:microsoft.com/office/officeart/2005/8/layout/radial4"/>
    <dgm:cxn modelId="{B7D32504-DEA3-4B64-BECA-F2DF35BCE24E}" srcId="{8585F25B-F65A-4A5F-BC75-535970296975}" destId="{23B663E6-8778-49E7-9AC2-A642A2F0BD7B}" srcOrd="2" destOrd="0" parTransId="{B52C08F2-EB56-4D89-896E-066C95B7D8C4}" sibTransId="{5354AB0A-9A30-493A-A582-1A32D745C1BA}"/>
    <dgm:cxn modelId="{A1AEFDDE-D810-4FBB-8FC9-8FBB861DEEBA}" type="presParOf" srcId="{3F7022A1-44FF-454E-9BAE-05C4F80DD974}" destId="{81D09C8B-25AA-46DA-85F1-B1432EE7C161}" srcOrd="0" destOrd="0" presId="urn:microsoft.com/office/officeart/2005/8/layout/radial4"/>
    <dgm:cxn modelId="{15959A77-EB3F-45CC-A294-EE1C05E1559B}" type="presParOf" srcId="{3F7022A1-44FF-454E-9BAE-05C4F80DD974}" destId="{D5DECD20-DC97-4F78-B6AA-3B4F1906C6CB}" srcOrd="1" destOrd="0" presId="urn:microsoft.com/office/officeart/2005/8/layout/radial4"/>
    <dgm:cxn modelId="{62EFE05E-6FFB-4DA6-9487-C3AA33BC79D7}" type="presParOf" srcId="{3F7022A1-44FF-454E-9BAE-05C4F80DD974}" destId="{A9899D6D-3B85-4D3B-BA78-128A8D744DE7}" srcOrd="2" destOrd="0" presId="urn:microsoft.com/office/officeart/2005/8/layout/radial4"/>
    <dgm:cxn modelId="{69CA7689-9CCF-4591-82F4-1998B34AAC65}" type="presParOf" srcId="{3F7022A1-44FF-454E-9BAE-05C4F80DD974}" destId="{D4878160-00FC-4698-8BB0-BE8361AFBF3E}" srcOrd="3" destOrd="0" presId="urn:microsoft.com/office/officeart/2005/8/layout/radial4"/>
    <dgm:cxn modelId="{FD4D9760-4E14-44DE-8C69-0FA3ECE202F2}" type="presParOf" srcId="{3F7022A1-44FF-454E-9BAE-05C4F80DD974}" destId="{5E76ED63-3103-49E9-8F65-55E5667085FD}" srcOrd="4" destOrd="0" presId="urn:microsoft.com/office/officeart/2005/8/layout/radial4"/>
    <dgm:cxn modelId="{D8E8C673-B002-427D-9B4D-B3A4E64AD3C1}" type="presParOf" srcId="{3F7022A1-44FF-454E-9BAE-05C4F80DD974}" destId="{2D9A7189-B5AA-4187-9D73-7C7FE8D892F1}" srcOrd="5" destOrd="0" presId="urn:microsoft.com/office/officeart/2005/8/layout/radial4"/>
    <dgm:cxn modelId="{F37F02EC-4AD6-4A20-8268-30D44FBD75E7}" type="presParOf" srcId="{3F7022A1-44FF-454E-9BAE-05C4F80DD974}" destId="{92BD584B-E986-47B8-AD58-75656981DFC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67BD02-5FE4-4F97-A054-5B1592ABEB6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48AF849-C6C4-4D67-BADF-A35F94AF523C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dirty="0" smtClean="0"/>
            <a:t> </a:t>
          </a:r>
        </a:p>
        <a:p>
          <a:endParaRPr lang="en-GB" sz="2400" dirty="0" smtClean="0"/>
        </a:p>
        <a:p>
          <a:r>
            <a:rPr lang="en-GB" sz="2400" dirty="0" smtClean="0"/>
            <a:t>Data plan </a:t>
          </a:r>
        </a:p>
        <a:p>
          <a:r>
            <a:rPr lang="en-GB" sz="1800" dirty="0" smtClean="0"/>
            <a:t>Standard/statistical Inputs, Other Models</a:t>
          </a:r>
        </a:p>
        <a:p>
          <a:r>
            <a:rPr lang="en-GB" sz="1800" dirty="0" smtClean="0"/>
            <a:t>Regular Transport Surveys</a:t>
          </a:r>
        </a:p>
        <a:p>
          <a:r>
            <a:rPr lang="en-GB" sz="1800" dirty="0" smtClean="0"/>
            <a:t>Special Project Surveys </a:t>
          </a:r>
        </a:p>
        <a:p>
          <a:endParaRPr lang="en-GB" sz="2400" dirty="0" smtClean="0"/>
        </a:p>
        <a:p>
          <a:endParaRPr lang="en-GB" sz="2400" dirty="0"/>
        </a:p>
      </dgm:t>
    </dgm:pt>
    <dgm:pt modelId="{2F255F9A-AC74-4270-B5D0-D798268F7987}" type="parTrans" cxnId="{3DDAA83A-8D25-446A-834C-71E2E710F451}">
      <dgm:prSet/>
      <dgm:spPr/>
      <dgm:t>
        <a:bodyPr/>
        <a:lstStyle/>
        <a:p>
          <a:endParaRPr lang="en-GB"/>
        </a:p>
      </dgm:t>
    </dgm:pt>
    <dgm:pt modelId="{BD18757E-6A4B-45AC-AD83-AD91FB07ABD9}" type="sibTrans" cxnId="{3DDAA83A-8D25-446A-834C-71E2E710F451}">
      <dgm:prSet/>
      <dgm:spPr/>
      <dgm:t>
        <a:bodyPr/>
        <a:lstStyle/>
        <a:p>
          <a:endParaRPr lang="en-GB"/>
        </a:p>
      </dgm:t>
    </dgm:pt>
    <dgm:pt modelId="{82B0CCBC-99A9-498B-9AA1-FA247F12C96E}">
      <dgm:prSet phldrT="[Text]" custT="1"/>
      <dgm:spPr>
        <a:solidFill>
          <a:schemeClr val="bg2"/>
        </a:solidFill>
      </dgm:spPr>
      <dgm:t>
        <a:bodyPr/>
        <a:lstStyle/>
        <a:p>
          <a:r>
            <a:rPr lang="en-GB" sz="2400" dirty="0" smtClean="0">
              <a:solidFill>
                <a:schemeClr val="tx1"/>
              </a:solidFill>
            </a:rPr>
            <a:t> Existing data from models and surveys available ?</a:t>
          </a:r>
          <a:endParaRPr lang="en-GB" sz="2400" dirty="0">
            <a:solidFill>
              <a:schemeClr val="tx1"/>
            </a:solidFill>
          </a:endParaRPr>
        </a:p>
      </dgm:t>
    </dgm:pt>
    <dgm:pt modelId="{B10DD79A-E1C3-4082-A018-6BB1C5C55D57}" type="parTrans" cxnId="{BC31E293-1AB7-4B52-8F62-254602A0CC0A}">
      <dgm:prSet/>
      <dgm:spPr/>
      <dgm:t>
        <a:bodyPr/>
        <a:lstStyle/>
        <a:p>
          <a:endParaRPr lang="en-GB"/>
        </a:p>
      </dgm:t>
    </dgm:pt>
    <dgm:pt modelId="{CF33E501-2230-415E-8842-A4CDAD2C4AD9}" type="sibTrans" cxnId="{BC31E293-1AB7-4B52-8F62-254602A0CC0A}">
      <dgm:prSet/>
      <dgm:spPr/>
      <dgm:t>
        <a:bodyPr/>
        <a:lstStyle/>
        <a:p>
          <a:endParaRPr lang="en-GB"/>
        </a:p>
      </dgm:t>
    </dgm:pt>
    <dgm:pt modelId="{326B5ECC-1EC7-4359-A047-30EED6799625}">
      <dgm:prSet phldrT="[Text]" custT="1"/>
      <dgm:spPr>
        <a:solidFill>
          <a:schemeClr val="accent6"/>
        </a:solidFill>
      </dgm:spPr>
      <dgm:t>
        <a:bodyPr/>
        <a:lstStyle/>
        <a:p>
          <a:endParaRPr lang="en-GB" sz="2400" dirty="0" smtClean="0"/>
        </a:p>
        <a:p>
          <a:endParaRPr lang="en-GB" sz="2400" dirty="0" smtClean="0"/>
        </a:p>
        <a:p>
          <a:r>
            <a:rPr lang="en-GB" sz="2400" dirty="0" smtClean="0"/>
            <a:t>Key impacts / sensitivities</a:t>
          </a:r>
        </a:p>
        <a:p>
          <a:r>
            <a:rPr lang="en-GB" sz="2000" i="1" dirty="0" smtClean="0"/>
            <a:t>Mode shift / New traffic / Rerouting ?</a:t>
          </a:r>
        </a:p>
        <a:p>
          <a:endParaRPr lang="en-GB" sz="2400" dirty="0"/>
        </a:p>
      </dgm:t>
    </dgm:pt>
    <dgm:pt modelId="{08830CE7-993B-41A0-A592-4C132DB0ECCF}" type="sibTrans" cxnId="{77ABC3CB-7338-4C75-9D2A-57EED6C83FDB}">
      <dgm:prSet/>
      <dgm:spPr/>
      <dgm:t>
        <a:bodyPr/>
        <a:lstStyle/>
        <a:p>
          <a:endParaRPr lang="en-GB"/>
        </a:p>
      </dgm:t>
    </dgm:pt>
    <dgm:pt modelId="{1A42C3B0-C2ED-4F5F-9EA9-78A1AA1BAC64}" type="parTrans" cxnId="{77ABC3CB-7338-4C75-9D2A-57EED6C83FDB}">
      <dgm:prSet/>
      <dgm:spPr/>
      <dgm:t>
        <a:bodyPr/>
        <a:lstStyle/>
        <a:p>
          <a:endParaRPr lang="en-GB"/>
        </a:p>
      </dgm:t>
    </dgm:pt>
    <dgm:pt modelId="{F74597A8-296B-4FCE-A981-EAF82245A267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GB" sz="2400" dirty="0" smtClean="0"/>
            <a:t>Is existing data transferable / sufficient ?</a:t>
          </a:r>
          <a:endParaRPr lang="en-GB" sz="2400" dirty="0"/>
        </a:p>
      </dgm:t>
    </dgm:pt>
    <dgm:pt modelId="{8D86B45B-3702-4EF2-B770-4EADC70D4896}" type="sibTrans" cxnId="{038DB9DE-3DDB-4ACE-9139-062910904398}">
      <dgm:prSet/>
      <dgm:spPr/>
      <dgm:t>
        <a:bodyPr/>
        <a:lstStyle/>
        <a:p>
          <a:endParaRPr lang="en-GB"/>
        </a:p>
      </dgm:t>
    </dgm:pt>
    <dgm:pt modelId="{B6CCE974-B5C8-4530-B579-D096EEE09E62}" type="parTrans" cxnId="{038DB9DE-3DDB-4ACE-9139-062910904398}">
      <dgm:prSet/>
      <dgm:spPr/>
      <dgm:t>
        <a:bodyPr/>
        <a:lstStyle/>
        <a:p>
          <a:endParaRPr lang="en-GB"/>
        </a:p>
      </dgm:t>
    </dgm:pt>
    <dgm:pt modelId="{A1DB8545-008C-480B-ADE2-25053306FB26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GB" sz="2400" dirty="0" smtClean="0"/>
            <a:t>Model Plan</a:t>
          </a:r>
          <a:endParaRPr lang="en-GB" sz="2400" dirty="0"/>
        </a:p>
      </dgm:t>
    </dgm:pt>
    <dgm:pt modelId="{618D5801-D41B-42B9-A5D9-B35A1746A60B}" type="sibTrans" cxnId="{7CBB4A43-129B-4221-81DA-0750D6560631}">
      <dgm:prSet/>
      <dgm:spPr/>
      <dgm:t>
        <a:bodyPr/>
        <a:lstStyle/>
        <a:p>
          <a:endParaRPr lang="en-GB"/>
        </a:p>
      </dgm:t>
    </dgm:pt>
    <dgm:pt modelId="{9D41C87D-FF9A-4C7F-817B-BA433854B6F4}" type="parTrans" cxnId="{7CBB4A43-129B-4221-81DA-0750D6560631}">
      <dgm:prSet/>
      <dgm:spPr/>
      <dgm:t>
        <a:bodyPr/>
        <a:lstStyle/>
        <a:p>
          <a:endParaRPr lang="en-GB"/>
        </a:p>
      </dgm:t>
    </dgm:pt>
    <dgm:pt modelId="{C6CDB2B6-15D1-4208-AED4-99F47A30E911}" type="pres">
      <dgm:prSet presAssocID="{5867BD02-5FE4-4F97-A054-5B1592ABEB6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B145BA-E071-446D-8E6F-ADA7F8E3E02C}" type="pres">
      <dgm:prSet presAssocID="{5867BD02-5FE4-4F97-A054-5B1592ABEB64}" presName="matrix" presStyleCnt="0"/>
      <dgm:spPr/>
    </dgm:pt>
    <dgm:pt modelId="{9E1408D4-1E13-4A16-9A8C-7394980BF14F}" type="pres">
      <dgm:prSet presAssocID="{5867BD02-5FE4-4F97-A054-5B1592ABEB64}" presName="tile1" presStyleLbl="node1" presStyleIdx="0" presStyleCnt="4"/>
      <dgm:spPr/>
      <dgm:t>
        <a:bodyPr/>
        <a:lstStyle/>
        <a:p>
          <a:endParaRPr lang="en-GB"/>
        </a:p>
      </dgm:t>
    </dgm:pt>
    <dgm:pt modelId="{B4311F7A-8047-40EA-BE60-0105D6051974}" type="pres">
      <dgm:prSet presAssocID="{5867BD02-5FE4-4F97-A054-5B1592ABEB6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5E40FA-5D17-4887-89A1-1301A6904A46}" type="pres">
      <dgm:prSet presAssocID="{5867BD02-5FE4-4F97-A054-5B1592ABEB64}" presName="tile2" presStyleLbl="node1" presStyleIdx="1" presStyleCnt="4"/>
      <dgm:spPr/>
      <dgm:t>
        <a:bodyPr/>
        <a:lstStyle/>
        <a:p>
          <a:endParaRPr lang="en-GB"/>
        </a:p>
      </dgm:t>
    </dgm:pt>
    <dgm:pt modelId="{BF529276-5802-4150-A552-83E1CA5484F9}" type="pres">
      <dgm:prSet presAssocID="{5867BD02-5FE4-4F97-A054-5B1592ABEB6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F1DC69-7571-4211-B372-9BDABB5A0E68}" type="pres">
      <dgm:prSet presAssocID="{5867BD02-5FE4-4F97-A054-5B1592ABEB64}" presName="tile3" presStyleLbl="node1" presStyleIdx="2" presStyleCnt="4"/>
      <dgm:spPr/>
      <dgm:t>
        <a:bodyPr/>
        <a:lstStyle/>
        <a:p>
          <a:endParaRPr lang="en-GB"/>
        </a:p>
      </dgm:t>
    </dgm:pt>
    <dgm:pt modelId="{FD15C3E6-49D6-4AD2-9B7E-13AF6D07C1E3}" type="pres">
      <dgm:prSet presAssocID="{5867BD02-5FE4-4F97-A054-5B1592ABEB6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24747D-4CCE-49EC-BAAE-548143ECA980}" type="pres">
      <dgm:prSet presAssocID="{5867BD02-5FE4-4F97-A054-5B1592ABEB64}" presName="tile4" presStyleLbl="node1" presStyleIdx="3" presStyleCnt="4"/>
      <dgm:spPr/>
      <dgm:t>
        <a:bodyPr/>
        <a:lstStyle/>
        <a:p>
          <a:endParaRPr lang="en-GB"/>
        </a:p>
      </dgm:t>
    </dgm:pt>
    <dgm:pt modelId="{680C4916-AF9B-4615-A190-20AFA3D760C1}" type="pres">
      <dgm:prSet presAssocID="{5867BD02-5FE4-4F97-A054-5B1592ABEB6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B84F44-CDE1-4D2A-A6AF-646BE72A4CA5}" type="pres">
      <dgm:prSet presAssocID="{5867BD02-5FE4-4F97-A054-5B1592ABEB64}" presName="centerTile" presStyleLbl="fgShp" presStyleIdx="0" presStyleCnt="1" custScaleX="211594" custScaleY="133299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038DB9DE-3DDB-4ACE-9139-062910904398}" srcId="{E48AF849-C6C4-4D67-BADF-A35F94AF523C}" destId="{F74597A8-296B-4FCE-A981-EAF82245A267}" srcOrd="1" destOrd="0" parTransId="{B6CCE974-B5C8-4530-B579-D096EEE09E62}" sibTransId="{8D86B45B-3702-4EF2-B770-4EADC70D4896}"/>
    <dgm:cxn modelId="{0D2F611A-9143-43CF-AD69-7FE77776E07D}" type="presOf" srcId="{A1DB8545-008C-480B-ADE2-25053306FB26}" destId="{B4311F7A-8047-40EA-BE60-0105D6051974}" srcOrd="1" destOrd="0" presId="urn:microsoft.com/office/officeart/2005/8/layout/matrix1"/>
    <dgm:cxn modelId="{77ABC3CB-7338-4C75-9D2A-57EED6C83FDB}" srcId="{E48AF849-C6C4-4D67-BADF-A35F94AF523C}" destId="{326B5ECC-1EC7-4359-A047-30EED6799625}" srcOrd="2" destOrd="0" parTransId="{1A42C3B0-C2ED-4F5F-9EA9-78A1AA1BAC64}" sibTransId="{08830CE7-993B-41A0-A592-4C132DB0ECCF}"/>
    <dgm:cxn modelId="{2F1785DF-7364-4875-81B7-A4D95DFE902A}" type="presOf" srcId="{82B0CCBC-99A9-498B-9AA1-FA247F12C96E}" destId="{A924747D-4CCE-49EC-BAAE-548143ECA980}" srcOrd="0" destOrd="0" presId="urn:microsoft.com/office/officeart/2005/8/layout/matrix1"/>
    <dgm:cxn modelId="{BC31E293-1AB7-4B52-8F62-254602A0CC0A}" srcId="{E48AF849-C6C4-4D67-BADF-A35F94AF523C}" destId="{82B0CCBC-99A9-498B-9AA1-FA247F12C96E}" srcOrd="3" destOrd="0" parTransId="{B10DD79A-E1C3-4082-A018-6BB1C5C55D57}" sibTransId="{CF33E501-2230-415E-8842-A4CDAD2C4AD9}"/>
    <dgm:cxn modelId="{3BFC65A2-DE3B-4BF3-ADF1-33E953929E29}" type="presOf" srcId="{5867BD02-5FE4-4F97-A054-5B1592ABEB64}" destId="{C6CDB2B6-15D1-4208-AED4-99F47A30E911}" srcOrd="0" destOrd="0" presId="urn:microsoft.com/office/officeart/2005/8/layout/matrix1"/>
    <dgm:cxn modelId="{7306D792-E8DE-4AD6-B522-96084C790D5C}" type="presOf" srcId="{F74597A8-296B-4FCE-A981-EAF82245A267}" destId="{BF529276-5802-4150-A552-83E1CA5484F9}" srcOrd="1" destOrd="0" presId="urn:microsoft.com/office/officeart/2005/8/layout/matrix1"/>
    <dgm:cxn modelId="{E37FB83C-A997-461A-B1E0-E82F83A68A12}" type="presOf" srcId="{326B5ECC-1EC7-4359-A047-30EED6799625}" destId="{FD15C3E6-49D6-4AD2-9B7E-13AF6D07C1E3}" srcOrd="1" destOrd="0" presId="urn:microsoft.com/office/officeart/2005/8/layout/matrix1"/>
    <dgm:cxn modelId="{3DDAA83A-8D25-446A-834C-71E2E710F451}" srcId="{5867BD02-5FE4-4F97-A054-5B1592ABEB64}" destId="{E48AF849-C6C4-4D67-BADF-A35F94AF523C}" srcOrd="0" destOrd="0" parTransId="{2F255F9A-AC74-4270-B5D0-D798268F7987}" sibTransId="{BD18757E-6A4B-45AC-AD83-AD91FB07ABD9}"/>
    <dgm:cxn modelId="{D5AE8E8D-CB94-4573-93B9-F9BCE0DFED63}" type="presOf" srcId="{A1DB8545-008C-480B-ADE2-25053306FB26}" destId="{9E1408D4-1E13-4A16-9A8C-7394980BF14F}" srcOrd="0" destOrd="0" presId="urn:microsoft.com/office/officeart/2005/8/layout/matrix1"/>
    <dgm:cxn modelId="{78FAB0DF-2274-4B23-8C75-0D9B88C486D7}" type="presOf" srcId="{F74597A8-296B-4FCE-A981-EAF82245A267}" destId="{185E40FA-5D17-4887-89A1-1301A6904A46}" srcOrd="0" destOrd="0" presId="urn:microsoft.com/office/officeart/2005/8/layout/matrix1"/>
    <dgm:cxn modelId="{9B05A1EF-7A3F-4BC5-8B9B-444A02B99CB9}" type="presOf" srcId="{326B5ECC-1EC7-4359-A047-30EED6799625}" destId="{44F1DC69-7571-4211-B372-9BDABB5A0E68}" srcOrd="0" destOrd="0" presId="urn:microsoft.com/office/officeart/2005/8/layout/matrix1"/>
    <dgm:cxn modelId="{9E14E2D1-8F41-4CB1-B5F1-2BE5C9687E42}" type="presOf" srcId="{E48AF849-C6C4-4D67-BADF-A35F94AF523C}" destId="{3CB84F44-CDE1-4D2A-A6AF-646BE72A4CA5}" srcOrd="0" destOrd="0" presId="urn:microsoft.com/office/officeart/2005/8/layout/matrix1"/>
    <dgm:cxn modelId="{7CBB4A43-129B-4221-81DA-0750D6560631}" srcId="{E48AF849-C6C4-4D67-BADF-A35F94AF523C}" destId="{A1DB8545-008C-480B-ADE2-25053306FB26}" srcOrd="0" destOrd="0" parTransId="{9D41C87D-FF9A-4C7F-817B-BA433854B6F4}" sibTransId="{618D5801-D41B-42B9-A5D9-B35A1746A60B}"/>
    <dgm:cxn modelId="{4B68ECF9-E463-4040-9CF2-153F375C49B4}" type="presOf" srcId="{82B0CCBC-99A9-498B-9AA1-FA247F12C96E}" destId="{680C4916-AF9B-4615-A190-20AFA3D760C1}" srcOrd="1" destOrd="0" presId="urn:microsoft.com/office/officeart/2005/8/layout/matrix1"/>
    <dgm:cxn modelId="{A036370E-0D1D-4710-9EFB-9ADCC62DE24F}" type="presParOf" srcId="{C6CDB2B6-15D1-4208-AED4-99F47A30E911}" destId="{1EB145BA-E071-446D-8E6F-ADA7F8E3E02C}" srcOrd="0" destOrd="0" presId="urn:microsoft.com/office/officeart/2005/8/layout/matrix1"/>
    <dgm:cxn modelId="{D1F857C9-ADE5-428D-8C10-3E4A2F7D952F}" type="presParOf" srcId="{1EB145BA-E071-446D-8E6F-ADA7F8E3E02C}" destId="{9E1408D4-1E13-4A16-9A8C-7394980BF14F}" srcOrd="0" destOrd="0" presId="urn:microsoft.com/office/officeart/2005/8/layout/matrix1"/>
    <dgm:cxn modelId="{F39D42EB-AD51-4B5D-B9B6-AB5FDD7F8EB8}" type="presParOf" srcId="{1EB145BA-E071-446D-8E6F-ADA7F8E3E02C}" destId="{B4311F7A-8047-40EA-BE60-0105D6051974}" srcOrd="1" destOrd="0" presId="urn:microsoft.com/office/officeart/2005/8/layout/matrix1"/>
    <dgm:cxn modelId="{5F3988A6-9971-40E5-8959-6207F2C39AEC}" type="presParOf" srcId="{1EB145BA-E071-446D-8E6F-ADA7F8E3E02C}" destId="{185E40FA-5D17-4887-89A1-1301A6904A46}" srcOrd="2" destOrd="0" presId="urn:microsoft.com/office/officeart/2005/8/layout/matrix1"/>
    <dgm:cxn modelId="{55008EE6-573F-4E7F-A37E-AD4E60EA01CC}" type="presParOf" srcId="{1EB145BA-E071-446D-8E6F-ADA7F8E3E02C}" destId="{BF529276-5802-4150-A552-83E1CA5484F9}" srcOrd="3" destOrd="0" presId="urn:microsoft.com/office/officeart/2005/8/layout/matrix1"/>
    <dgm:cxn modelId="{105653C4-FCE6-487E-9024-37C57C4A3B07}" type="presParOf" srcId="{1EB145BA-E071-446D-8E6F-ADA7F8E3E02C}" destId="{44F1DC69-7571-4211-B372-9BDABB5A0E68}" srcOrd="4" destOrd="0" presId="urn:microsoft.com/office/officeart/2005/8/layout/matrix1"/>
    <dgm:cxn modelId="{F764E5BA-C380-46D9-853F-A5E3C5598A7E}" type="presParOf" srcId="{1EB145BA-E071-446D-8E6F-ADA7F8E3E02C}" destId="{FD15C3E6-49D6-4AD2-9B7E-13AF6D07C1E3}" srcOrd="5" destOrd="0" presId="urn:microsoft.com/office/officeart/2005/8/layout/matrix1"/>
    <dgm:cxn modelId="{AC514AAF-1A1B-415A-9167-D6A0551F0D60}" type="presParOf" srcId="{1EB145BA-E071-446D-8E6F-ADA7F8E3E02C}" destId="{A924747D-4CCE-49EC-BAAE-548143ECA980}" srcOrd="6" destOrd="0" presId="urn:microsoft.com/office/officeart/2005/8/layout/matrix1"/>
    <dgm:cxn modelId="{136956D3-4119-4212-AB10-D5C9512DB489}" type="presParOf" srcId="{1EB145BA-E071-446D-8E6F-ADA7F8E3E02C}" destId="{680C4916-AF9B-4615-A190-20AFA3D760C1}" srcOrd="7" destOrd="0" presId="urn:microsoft.com/office/officeart/2005/8/layout/matrix1"/>
    <dgm:cxn modelId="{6318BC0A-B46C-4861-9249-DFB38331973D}" type="presParOf" srcId="{C6CDB2B6-15D1-4208-AED4-99F47A30E911}" destId="{3CB84F44-CDE1-4D2A-A6AF-646BE72A4CA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09C8B-25AA-46DA-85F1-B1432EE7C161}">
      <dsp:nvSpPr>
        <dsp:cNvPr id="0" name=""/>
        <dsp:cNvSpPr/>
      </dsp:nvSpPr>
      <dsp:spPr>
        <a:xfrm>
          <a:off x="3360579" y="3981650"/>
          <a:ext cx="2140671" cy="1349392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Conclusions</a:t>
          </a:r>
          <a:endParaRPr lang="en-GB" sz="2000" kern="1200" dirty="0"/>
        </a:p>
      </dsp:txBody>
      <dsp:txXfrm>
        <a:off x="3674073" y="4179264"/>
        <a:ext cx="1513683" cy="954164"/>
      </dsp:txXfrm>
    </dsp:sp>
    <dsp:sp modelId="{D5DECD20-DC97-4F78-B6AA-3B4F1906C6CB}">
      <dsp:nvSpPr>
        <dsp:cNvPr id="0" name=""/>
        <dsp:cNvSpPr/>
      </dsp:nvSpPr>
      <dsp:spPr>
        <a:xfrm rot="12433650">
          <a:off x="1321633" y="3302860"/>
          <a:ext cx="2288458" cy="6847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99D6D-3B85-4D3B-BA78-128A8D744DE7}">
      <dsp:nvSpPr>
        <dsp:cNvPr id="0" name=""/>
        <dsp:cNvSpPr/>
      </dsp:nvSpPr>
      <dsp:spPr>
        <a:xfrm>
          <a:off x="0" y="1251092"/>
          <a:ext cx="2896835" cy="3741297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Why ?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1"/>
              </a:solidFill>
              <a:ea typeface="+mn-ea"/>
              <a:cs typeface="Arial" panose="020B0604020202020204" pitchFamily="34" charset="0"/>
            </a:rPr>
            <a:t>1. Emphasis on robust demand analysis in legislation and guidance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a typeface="+mn-ea"/>
              <a:cs typeface="Arial" panose="020B0604020202020204" pitchFamily="34" charset="0"/>
            </a:rPr>
            <a:t>2. What is demand analysis used for ?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/>
        </a:p>
      </dsp:txBody>
      <dsp:txXfrm>
        <a:off x="84845" y="1335937"/>
        <a:ext cx="2727145" cy="3571607"/>
      </dsp:txXfrm>
    </dsp:sp>
    <dsp:sp modelId="{D4878160-00FC-4698-8BB0-BE8361AFBF3E}">
      <dsp:nvSpPr>
        <dsp:cNvPr id="0" name=""/>
        <dsp:cNvSpPr/>
      </dsp:nvSpPr>
      <dsp:spPr>
        <a:xfrm rot="16124811">
          <a:off x="3050231" y="2151099"/>
          <a:ext cx="2666741" cy="6847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6ED63-3103-49E9-8F65-55E5667085FD}">
      <dsp:nvSpPr>
        <dsp:cNvPr id="0" name=""/>
        <dsp:cNvSpPr/>
      </dsp:nvSpPr>
      <dsp:spPr>
        <a:xfrm>
          <a:off x="2398698" y="0"/>
          <a:ext cx="3911485" cy="2320883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2">
                  <a:lumMod val="50000"/>
                </a:schemeClr>
              </a:solidFill>
            </a:rPr>
            <a:t>What is needed ?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3. What modelling do I need ?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4. Data, surveys and evidence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5. Forecasting the Future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466674" y="67976"/>
        <a:ext cx="3775533" cy="2184931"/>
      </dsp:txXfrm>
    </dsp:sp>
    <dsp:sp modelId="{2D9A7189-B5AA-4187-9D73-7C7FE8D892F1}">
      <dsp:nvSpPr>
        <dsp:cNvPr id="0" name=""/>
        <dsp:cNvSpPr/>
      </dsp:nvSpPr>
      <dsp:spPr>
        <a:xfrm rot="19857149">
          <a:off x="5205706" y="3229421"/>
          <a:ext cx="2355869" cy="6847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D584B-E986-47B8-AD58-75656981DFC8}">
      <dsp:nvSpPr>
        <dsp:cNvPr id="0" name=""/>
        <dsp:cNvSpPr/>
      </dsp:nvSpPr>
      <dsp:spPr>
        <a:xfrm>
          <a:off x="5927696" y="1177191"/>
          <a:ext cx="2971431" cy="3645390"/>
        </a:xfrm>
        <a:prstGeom prst="roundRect">
          <a:avLst>
            <a:gd name="adj" fmla="val 10000"/>
          </a:avLst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Implementation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a typeface="+mn-ea"/>
              <a:cs typeface="Arial" panose="020B0604020202020204" pitchFamily="34" charset="0"/>
            </a:rPr>
            <a:t>6. Procuring, operating and maintaining models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>
        <a:off x="6014726" y="1264221"/>
        <a:ext cx="2797371" cy="34713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09C8B-25AA-46DA-85F1-B1432EE7C161}">
      <dsp:nvSpPr>
        <dsp:cNvPr id="0" name=""/>
        <dsp:cNvSpPr/>
      </dsp:nvSpPr>
      <dsp:spPr>
        <a:xfrm>
          <a:off x="3360579" y="3981650"/>
          <a:ext cx="2140670" cy="1349392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Conclusions</a:t>
          </a:r>
          <a:endParaRPr lang="en-GB" sz="2000" kern="1200" dirty="0"/>
        </a:p>
      </dsp:txBody>
      <dsp:txXfrm>
        <a:off x="3674073" y="4179264"/>
        <a:ext cx="1513682" cy="954164"/>
      </dsp:txXfrm>
    </dsp:sp>
    <dsp:sp modelId="{D5DECD20-DC97-4F78-B6AA-3B4F1906C6CB}">
      <dsp:nvSpPr>
        <dsp:cNvPr id="0" name=""/>
        <dsp:cNvSpPr/>
      </dsp:nvSpPr>
      <dsp:spPr>
        <a:xfrm rot="12433650">
          <a:off x="1321633" y="3302860"/>
          <a:ext cx="2288457" cy="6847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99D6D-3B85-4D3B-BA78-128A8D744DE7}">
      <dsp:nvSpPr>
        <dsp:cNvPr id="0" name=""/>
        <dsp:cNvSpPr/>
      </dsp:nvSpPr>
      <dsp:spPr>
        <a:xfrm>
          <a:off x="0" y="1251093"/>
          <a:ext cx="2896835" cy="3741297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Why ?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a typeface="+mn-ea"/>
              <a:cs typeface="Arial" panose="020B0604020202020204" pitchFamily="34" charset="0"/>
            </a:rPr>
            <a:t>1 Emphasis on robust demand analysis in legislation and guidance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a typeface="+mn-ea"/>
              <a:cs typeface="Arial" panose="020B0604020202020204" pitchFamily="34" charset="0"/>
            </a:rPr>
            <a:t>2. What is demand analysis used for ?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/>
        </a:p>
      </dsp:txBody>
      <dsp:txXfrm>
        <a:off x="84845" y="1335938"/>
        <a:ext cx="2727145" cy="3571607"/>
      </dsp:txXfrm>
    </dsp:sp>
    <dsp:sp modelId="{D4878160-00FC-4698-8BB0-BE8361AFBF3E}">
      <dsp:nvSpPr>
        <dsp:cNvPr id="0" name=""/>
        <dsp:cNvSpPr/>
      </dsp:nvSpPr>
      <dsp:spPr>
        <a:xfrm rot="16124811">
          <a:off x="3050231" y="2151099"/>
          <a:ext cx="2666741" cy="6847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6ED63-3103-49E9-8F65-55E5667085FD}">
      <dsp:nvSpPr>
        <dsp:cNvPr id="0" name=""/>
        <dsp:cNvSpPr/>
      </dsp:nvSpPr>
      <dsp:spPr>
        <a:xfrm>
          <a:off x="2398698" y="0"/>
          <a:ext cx="3911485" cy="2320882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2">
                  <a:lumMod val="50000"/>
                </a:schemeClr>
              </a:solidFill>
            </a:rPr>
            <a:t>What is needed ?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0" kern="1200" baseline="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3. What modelling do I need ?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0" kern="1200" baseline="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4. Data, surveys and evidence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b="0" kern="1200" baseline="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baseline="0" dirty="0" smtClean="0">
              <a:solidFill>
                <a:srgbClr val="002060"/>
              </a:solidFill>
              <a:ea typeface="+mn-ea"/>
              <a:cs typeface="Arial" panose="020B0604020202020204" pitchFamily="34" charset="0"/>
            </a:rPr>
            <a:t>5. Forecasting the Future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b="1" kern="1200" baseline="0" dirty="0" smtClean="0">
            <a:solidFill>
              <a:srgbClr val="FFC000"/>
            </a:solidFill>
            <a:ea typeface="+mn-ea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/>
        </a:p>
      </dsp:txBody>
      <dsp:txXfrm>
        <a:off x="2466674" y="67976"/>
        <a:ext cx="3775533" cy="2184930"/>
      </dsp:txXfrm>
    </dsp:sp>
    <dsp:sp modelId="{2D9A7189-B5AA-4187-9D73-7C7FE8D892F1}">
      <dsp:nvSpPr>
        <dsp:cNvPr id="0" name=""/>
        <dsp:cNvSpPr/>
      </dsp:nvSpPr>
      <dsp:spPr>
        <a:xfrm rot="19857149">
          <a:off x="5205705" y="3229421"/>
          <a:ext cx="2355869" cy="6847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D584B-E986-47B8-AD58-75656981DFC8}">
      <dsp:nvSpPr>
        <dsp:cNvPr id="0" name=""/>
        <dsp:cNvSpPr/>
      </dsp:nvSpPr>
      <dsp:spPr>
        <a:xfrm>
          <a:off x="5927695" y="1177191"/>
          <a:ext cx="2971431" cy="3645390"/>
        </a:xfrm>
        <a:prstGeom prst="roundRect">
          <a:avLst>
            <a:gd name="adj" fmla="val 10000"/>
          </a:avLst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Implementation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a typeface="+mn-ea"/>
              <a:cs typeface="Arial" panose="020B0604020202020204" pitchFamily="34" charset="0"/>
            </a:rPr>
            <a:t>6. Procuring, operating and maintaining models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>
        <a:off x="6014725" y="1264221"/>
        <a:ext cx="2797371" cy="34713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408D4-1E13-4A16-9A8C-7394980BF14F}">
      <dsp:nvSpPr>
        <dsp:cNvPr id="0" name=""/>
        <dsp:cNvSpPr/>
      </dsp:nvSpPr>
      <dsp:spPr>
        <a:xfrm rot="16200000">
          <a:off x="720079" y="-741952"/>
          <a:ext cx="2844316" cy="4284476"/>
        </a:xfrm>
        <a:prstGeom prst="round1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Reaction of the Model to the plan/project (options)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</dsp:txBody>
      <dsp:txXfrm rot="5400000">
        <a:off x="0" y="-21873"/>
        <a:ext cx="4284476" cy="2133237"/>
      </dsp:txXfrm>
    </dsp:sp>
    <dsp:sp modelId="{185E40FA-5D17-4887-89A1-1301A6904A46}">
      <dsp:nvSpPr>
        <dsp:cNvPr id="0" name=""/>
        <dsp:cNvSpPr/>
      </dsp:nvSpPr>
      <dsp:spPr>
        <a:xfrm>
          <a:off x="4284476" y="-21872"/>
          <a:ext cx="4284476" cy="2844316"/>
        </a:xfrm>
        <a:prstGeom prst="round1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Key external variables e.g.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GDP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Developments of O+Ds (</a:t>
          </a:r>
          <a:r>
            <a:rPr lang="en-GB" sz="2000" kern="1200" dirty="0" err="1" smtClean="0"/>
            <a:t>migration+land-use</a:t>
          </a:r>
          <a:r>
            <a:rPr lang="en-GB" sz="2000" kern="1200" dirty="0" smtClean="0"/>
            <a:t>/economic policy etc.)</a:t>
          </a:r>
        </a:p>
      </dsp:txBody>
      <dsp:txXfrm>
        <a:off x="4284476" y="-21872"/>
        <a:ext cx="4284476" cy="2133237"/>
      </dsp:txXfrm>
    </dsp:sp>
    <dsp:sp modelId="{44F1DC69-7571-4211-B372-9BDABB5A0E68}">
      <dsp:nvSpPr>
        <dsp:cNvPr id="0" name=""/>
        <dsp:cNvSpPr/>
      </dsp:nvSpPr>
      <dsp:spPr>
        <a:xfrm rot="10800000">
          <a:off x="0" y="2734952"/>
          <a:ext cx="4284476" cy="2931807"/>
        </a:xfrm>
        <a:prstGeom prst="round1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i="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Reaction of the Model to</a:t>
          </a:r>
          <a:endParaRPr lang="en-US" sz="2400" i="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Future capacity constraints</a:t>
          </a:r>
          <a:endParaRPr lang="en-US" sz="2000" i="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0" kern="1200" dirty="0" smtClean="0"/>
            <a:t>Policy changes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0" kern="1200" dirty="0" smtClean="0"/>
            <a:t>Future infrastructure development</a:t>
          </a:r>
          <a:endParaRPr lang="en-GB" sz="2000" i="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0" kern="1200" dirty="0" smtClean="0"/>
            <a:t>Changes in travel costs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/>
        </a:p>
      </dsp:txBody>
      <dsp:txXfrm rot="10800000">
        <a:off x="0" y="3467904"/>
        <a:ext cx="4284476" cy="2198855"/>
      </dsp:txXfrm>
    </dsp:sp>
    <dsp:sp modelId="{A924747D-4CCE-49EC-BAAE-548143ECA980}">
      <dsp:nvSpPr>
        <dsp:cNvPr id="0" name=""/>
        <dsp:cNvSpPr/>
      </dsp:nvSpPr>
      <dsp:spPr>
        <a:xfrm rot="5400000">
          <a:off x="5004555" y="2102363"/>
          <a:ext cx="2844316" cy="4284476"/>
        </a:xfrm>
        <a:prstGeom prst="round1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 </a:t>
          </a:r>
          <a:r>
            <a:rPr lang="en-GB" sz="2400" kern="1200" dirty="0" smtClean="0"/>
            <a:t>Explanatory external model of the future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History-future regression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Elasticities from other places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Expert polling ?</a:t>
          </a:r>
          <a:endParaRPr lang="en-GB" sz="2000" kern="1200" dirty="0"/>
        </a:p>
      </dsp:txBody>
      <dsp:txXfrm rot="-5400000">
        <a:off x="4284476" y="3533522"/>
        <a:ext cx="4284476" cy="2133237"/>
      </dsp:txXfrm>
    </dsp:sp>
    <dsp:sp modelId="{3CB84F44-CDE1-4D2A-A6AF-646BE72A4CA5}">
      <dsp:nvSpPr>
        <dsp:cNvPr id="0" name=""/>
        <dsp:cNvSpPr/>
      </dsp:nvSpPr>
      <dsp:spPr>
        <a:xfrm>
          <a:off x="1584176" y="2254753"/>
          <a:ext cx="5439416" cy="1324754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Rational Demand Forecast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Scenarios to deal with Uncertainty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Longer-term : less precise</a:t>
          </a:r>
        </a:p>
      </dsp:txBody>
      <dsp:txXfrm>
        <a:off x="1648845" y="2319422"/>
        <a:ext cx="5310078" cy="11954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09C8B-25AA-46DA-85F1-B1432EE7C161}">
      <dsp:nvSpPr>
        <dsp:cNvPr id="0" name=""/>
        <dsp:cNvSpPr/>
      </dsp:nvSpPr>
      <dsp:spPr>
        <a:xfrm>
          <a:off x="3315449" y="4001339"/>
          <a:ext cx="2111923" cy="133127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Conclusions</a:t>
          </a:r>
          <a:endParaRPr lang="en-GB" sz="2000" kern="1200" dirty="0"/>
        </a:p>
      </dsp:txBody>
      <dsp:txXfrm>
        <a:off x="3624733" y="4196299"/>
        <a:ext cx="1493355" cy="941351"/>
      </dsp:txXfrm>
    </dsp:sp>
    <dsp:sp modelId="{D5DECD20-DC97-4F78-B6AA-3B4F1906C6CB}">
      <dsp:nvSpPr>
        <dsp:cNvPr id="0" name=""/>
        <dsp:cNvSpPr/>
      </dsp:nvSpPr>
      <dsp:spPr>
        <a:xfrm rot="12464286">
          <a:off x="1298199" y="3311498"/>
          <a:ext cx="2275884" cy="67559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99D6D-3B85-4D3B-BA78-128A8D744DE7}">
      <dsp:nvSpPr>
        <dsp:cNvPr id="0" name=""/>
        <dsp:cNvSpPr/>
      </dsp:nvSpPr>
      <dsp:spPr>
        <a:xfrm>
          <a:off x="0" y="1274133"/>
          <a:ext cx="2857933" cy="3691055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Why ?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a typeface="+mn-ea"/>
              <a:cs typeface="Arial" panose="020B0604020202020204" pitchFamily="34" charset="0"/>
            </a:rPr>
            <a:t>1. Emphasis on robust demand analysis in legislation and guidance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a typeface="+mn-ea"/>
              <a:cs typeface="Arial" panose="020B0604020202020204" pitchFamily="34" charset="0"/>
            </a:rPr>
            <a:t>2. What is demand analysis used for ?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/>
        </a:p>
      </dsp:txBody>
      <dsp:txXfrm>
        <a:off x="83706" y="1357839"/>
        <a:ext cx="2690521" cy="3523643"/>
      </dsp:txXfrm>
    </dsp:sp>
    <dsp:sp modelId="{D4878160-00FC-4698-8BB0-BE8361AFBF3E}">
      <dsp:nvSpPr>
        <dsp:cNvPr id="0" name=""/>
        <dsp:cNvSpPr/>
      </dsp:nvSpPr>
      <dsp:spPr>
        <a:xfrm rot="16124753">
          <a:off x="2973812" y="2156779"/>
          <a:ext cx="2700082" cy="67559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6ED63-3103-49E9-8F65-55E5667085FD}">
      <dsp:nvSpPr>
        <dsp:cNvPr id="0" name=""/>
        <dsp:cNvSpPr/>
      </dsp:nvSpPr>
      <dsp:spPr>
        <a:xfrm>
          <a:off x="2364826" y="0"/>
          <a:ext cx="3858957" cy="2289715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2">
                  <a:lumMod val="50000"/>
                </a:schemeClr>
              </a:solidFill>
            </a:rPr>
            <a:t>What is needed ?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0" kern="1200" baseline="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3. What modelling do I need ?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0" kern="1200" baseline="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4. Forecasting the Future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b="0" kern="1200" baseline="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0" kern="1200" baseline="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5. Data, surveys and evidence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/>
        </a:p>
      </dsp:txBody>
      <dsp:txXfrm>
        <a:off x="2431889" y="67063"/>
        <a:ext cx="3724831" cy="2155589"/>
      </dsp:txXfrm>
    </dsp:sp>
    <dsp:sp modelId="{2D9A7189-B5AA-4187-9D73-7C7FE8D892F1}">
      <dsp:nvSpPr>
        <dsp:cNvPr id="0" name=""/>
        <dsp:cNvSpPr/>
      </dsp:nvSpPr>
      <dsp:spPr>
        <a:xfrm rot="19912641">
          <a:off x="5159207" y="3296229"/>
          <a:ext cx="2289815" cy="67559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D584B-E986-47B8-AD58-75656981DFC8}">
      <dsp:nvSpPr>
        <dsp:cNvPr id="0" name=""/>
        <dsp:cNvSpPr/>
      </dsp:nvSpPr>
      <dsp:spPr>
        <a:xfrm>
          <a:off x="5848092" y="1296142"/>
          <a:ext cx="2931527" cy="3596436"/>
        </a:xfrm>
        <a:prstGeom prst="roundRect">
          <a:avLst>
            <a:gd name="adj" fmla="val 10000"/>
          </a:avLst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Implementation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C000"/>
              </a:solidFill>
              <a:ea typeface="+mn-ea"/>
              <a:cs typeface="Arial" panose="020B0604020202020204" pitchFamily="34" charset="0"/>
            </a:rPr>
            <a:t>6. Procuring, operating and maintaining models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>
        <a:off x="5933953" y="1382003"/>
        <a:ext cx="2759805" cy="34247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09C8B-25AA-46DA-85F1-B1432EE7C161}">
      <dsp:nvSpPr>
        <dsp:cNvPr id="0" name=""/>
        <dsp:cNvSpPr/>
      </dsp:nvSpPr>
      <dsp:spPr>
        <a:xfrm>
          <a:off x="3030340" y="3893850"/>
          <a:ext cx="2833359" cy="1350696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Successful Demand Modelling</a:t>
          </a:r>
          <a:endParaRPr lang="en-GB" sz="2000" kern="1200" dirty="0"/>
        </a:p>
      </dsp:txBody>
      <dsp:txXfrm>
        <a:off x="3445276" y="4091655"/>
        <a:ext cx="2003487" cy="955086"/>
      </dsp:txXfrm>
    </dsp:sp>
    <dsp:sp modelId="{D5DECD20-DC97-4F78-B6AA-3B4F1906C6CB}">
      <dsp:nvSpPr>
        <dsp:cNvPr id="0" name=""/>
        <dsp:cNvSpPr/>
      </dsp:nvSpPr>
      <dsp:spPr>
        <a:xfrm rot="12216257">
          <a:off x="1365565" y="3319977"/>
          <a:ext cx="2013978" cy="685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99D6D-3B85-4D3B-BA78-128A8D744DE7}">
      <dsp:nvSpPr>
        <dsp:cNvPr id="0" name=""/>
        <dsp:cNvSpPr/>
      </dsp:nvSpPr>
      <dsp:spPr>
        <a:xfrm>
          <a:off x="0" y="1381144"/>
          <a:ext cx="2899634" cy="375668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Institutional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Institutional Rules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en-US" sz="1800" kern="1200" dirty="0" smtClean="0"/>
            <a:t>Institutionalize required regular data collection / guidance / modelling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en-US" sz="18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 smtClean="0"/>
            <a:t>Models (+data) owned by the public sector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en-US" sz="18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 smtClean="0"/>
            <a:t>Make models and data openly available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en-US" sz="18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en-US" sz="18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/>
        </a:p>
      </dsp:txBody>
      <dsp:txXfrm>
        <a:off x="84927" y="1466071"/>
        <a:ext cx="2729780" cy="3586829"/>
      </dsp:txXfrm>
    </dsp:sp>
    <dsp:sp modelId="{D4878160-00FC-4698-8BB0-BE8361AFBF3E}">
      <dsp:nvSpPr>
        <dsp:cNvPr id="0" name=""/>
        <dsp:cNvSpPr/>
      </dsp:nvSpPr>
      <dsp:spPr>
        <a:xfrm rot="16195631">
          <a:off x="3354924" y="2334593"/>
          <a:ext cx="2179381" cy="685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6ED63-3103-49E9-8F65-55E5667085FD}">
      <dsp:nvSpPr>
        <dsp:cNvPr id="0" name=""/>
        <dsp:cNvSpPr/>
      </dsp:nvSpPr>
      <dsp:spPr>
        <a:xfrm>
          <a:off x="2971125" y="-139694"/>
          <a:ext cx="2944211" cy="3454647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2">
                  <a:lumMod val="50000"/>
                </a:schemeClr>
              </a:solidFill>
            </a:rPr>
            <a:t>Tendering Models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en-US" sz="1800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 smtClean="0">
              <a:solidFill>
                <a:schemeClr val="accent2">
                  <a:lumMod val="50000"/>
                </a:schemeClr>
              </a:solidFill>
            </a:rPr>
            <a:t>Models + data closely specified in </a:t>
          </a:r>
          <a:r>
            <a:rPr lang="en-US" altLang="en-US" sz="1800" kern="1200" dirty="0" err="1" smtClean="0">
              <a:solidFill>
                <a:schemeClr val="accent2">
                  <a:lumMod val="50000"/>
                </a:schemeClr>
              </a:solidFill>
            </a:rPr>
            <a:t>ToR</a:t>
          </a:r>
          <a:endParaRPr lang="en-US" altLang="en-US" sz="1800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en-US" sz="1800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 smtClean="0">
              <a:solidFill>
                <a:schemeClr val="accent2">
                  <a:lumMod val="50000"/>
                </a:schemeClr>
              </a:solidFill>
            </a:rPr>
            <a:t>Allow enough time and resources in study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2">
                  <a:lumMod val="50000"/>
                </a:schemeClr>
              </a:solidFill>
            </a:rPr>
            <a:t>Embed rules in contract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/>
        </a:p>
      </dsp:txBody>
      <dsp:txXfrm>
        <a:off x="3057358" y="-53461"/>
        <a:ext cx="2771745" cy="3282181"/>
      </dsp:txXfrm>
    </dsp:sp>
    <dsp:sp modelId="{2D9A7189-B5AA-4187-9D73-7C7FE8D892F1}">
      <dsp:nvSpPr>
        <dsp:cNvPr id="0" name=""/>
        <dsp:cNvSpPr/>
      </dsp:nvSpPr>
      <dsp:spPr>
        <a:xfrm rot="20199653">
          <a:off x="5522456" y="3330162"/>
          <a:ext cx="2003743" cy="685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D584B-E986-47B8-AD58-75656981DFC8}">
      <dsp:nvSpPr>
        <dsp:cNvPr id="0" name=""/>
        <dsp:cNvSpPr/>
      </dsp:nvSpPr>
      <dsp:spPr>
        <a:xfrm>
          <a:off x="5980719" y="1451516"/>
          <a:ext cx="2927006" cy="3648912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Institutional Capability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 smtClean="0"/>
            <a:t>Buy/develop know-how to specify models/surveys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en-US" sz="18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 smtClean="0"/>
            <a:t>Outsource model building and maintenance if necessary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en-US" sz="18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 smtClean="0"/>
            <a:t> In-house model operations and survey capability best</a:t>
          </a:r>
          <a:endParaRPr lang="en-US" sz="1800" b="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en-US" sz="1800" kern="1200" dirty="0" smtClean="0"/>
        </a:p>
      </dsp:txBody>
      <dsp:txXfrm>
        <a:off x="6066448" y="1537245"/>
        <a:ext cx="2755548" cy="347745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09C8B-25AA-46DA-85F1-B1432EE7C161}">
      <dsp:nvSpPr>
        <dsp:cNvPr id="0" name=""/>
        <dsp:cNvSpPr/>
      </dsp:nvSpPr>
      <dsp:spPr>
        <a:xfrm>
          <a:off x="3118919" y="4319102"/>
          <a:ext cx="2721995" cy="1307176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Conclusions</a:t>
          </a:r>
          <a:endParaRPr lang="en-GB" sz="2400" b="1" kern="1200" dirty="0">
            <a:solidFill>
              <a:schemeClr val="bg1"/>
            </a:solidFill>
          </a:endParaRPr>
        </a:p>
      </dsp:txBody>
      <dsp:txXfrm>
        <a:off x="3517546" y="4510533"/>
        <a:ext cx="1924741" cy="924314"/>
      </dsp:txXfrm>
    </dsp:sp>
    <dsp:sp modelId="{D5DECD20-DC97-4F78-B6AA-3B4F1906C6CB}">
      <dsp:nvSpPr>
        <dsp:cNvPr id="0" name=""/>
        <dsp:cNvSpPr/>
      </dsp:nvSpPr>
      <dsp:spPr>
        <a:xfrm rot="1592265">
          <a:off x="2832521" y="4092975"/>
          <a:ext cx="559851" cy="6847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99D6D-3B85-4D3B-BA78-128A8D744DE7}">
      <dsp:nvSpPr>
        <dsp:cNvPr id="0" name=""/>
        <dsp:cNvSpPr/>
      </dsp:nvSpPr>
      <dsp:spPr>
        <a:xfrm>
          <a:off x="0" y="1352010"/>
          <a:ext cx="2896835" cy="4120597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Why ?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a typeface="+mn-ea"/>
              <a:cs typeface="Arial" panose="020B0604020202020204" pitchFamily="34" charset="0"/>
            </a:rPr>
            <a:t>EC legal requirements for robust demand analysis and rational forecasting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>
              <a:solidFill>
                <a:schemeClr val="bg1"/>
              </a:solidFill>
              <a:ea typeface="+mn-ea"/>
              <a:cs typeface="Arial" panose="020B0604020202020204" pitchFamily="34" charset="0"/>
            </a:rPr>
            <a:t>Robust realistic demand analysis in  strategic and project development cycle is the way to cost-efficient, user-centered projects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accent2"/>
            </a:solidFill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/>
        </a:p>
      </dsp:txBody>
      <dsp:txXfrm>
        <a:off x="84845" y="1436855"/>
        <a:ext cx="2727145" cy="3950907"/>
      </dsp:txXfrm>
    </dsp:sp>
    <dsp:sp modelId="{D4878160-00FC-4698-8BB0-BE8361AFBF3E}">
      <dsp:nvSpPr>
        <dsp:cNvPr id="0" name=""/>
        <dsp:cNvSpPr/>
      </dsp:nvSpPr>
      <dsp:spPr>
        <a:xfrm rot="5341505">
          <a:off x="3975794" y="3331942"/>
          <a:ext cx="925831" cy="6847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6ED63-3103-49E9-8F65-55E5667085FD}">
      <dsp:nvSpPr>
        <dsp:cNvPr id="0" name=""/>
        <dsp:cNvSpPr/>
      </dsp:nvSpPr>
      <dsp:spPr>
        <a:xfrm>
          <a:off x="2756280" y="-153650"/>
          <a:ext cx="3186363" cy="3544042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2">
                  <a:lumMod val="50000"/>
                </a:schemeClr>
              </a:solidFill>
            </a:rPr>
            <a:t>What is needed ?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Model scope covering key project + future development  impacts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Sufficient data/evidence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Forecast with rational basis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accent2">
                <a:lumMod val="50000"/>
              </a:schemeClr>
            </a:solidFill>
            <a:ea typeface="+mn-ea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2">
                  <a:lumMod val="50000"/>
                </a:schemeClr>
              </a:solidFill>
              <a:ea typeface="+mn-ea"/>
            </a:rPr>
            <a:t>Transparent documentation</a:t>
          </a:r>
          <a:endParaRPr lang="en-US" sz="1800" kern="1200" dirty="0" smtClean="0">
            <a:solidFill>
              <a:schemeClr val="accent2">
                <a:lumMod val="50000"/>
              </a:schemeClr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/>
        </a:p>
      </dsp:txBody>
      <dsp:txXfrm>
        <a:off x="2849605" y="-60325"/>
        <a:ext cx="2999713" cy="3357392"/>
      </dsp:txXfrm>
    </dsp:sp>
    <dsp:sp modelId="{2D9A7189-B5AA-4187-9D73-7C7FE8D892F1}">
      <dsp:nvSpPr>
        <dsp:cNvPr id="0" name=""/>
        <dsp:cNvSpPr/>
      </dsp:nvSpPr>
      <dsp:spPr>
        <a:xfrm rot="8504638">
          <a:off x="5503889" y="4108465"/>
          <a:ext cx="430151" cy="6847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D584B-E986-47B8-AD58-75656981DFC8}">
      <dsp:nvSpPr>
        <dsp:cNvPr id="0" name=""/>
        <dsp:cNvSpPr/>
      </dsp:nvSpPr>
      <dsp:spPr>
        <a:xfrm>
          <a:off x="5908169" y="1377782"/>
          <a:ext cx="2775422" cy="4077464"/>
        </a:xfrm>
        <a:prstGeom prst="roundRect">
          <a:avLst>
            <a:gd name="adj" fmla="val 10000"/>
          </a:avLst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Key to institutional success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ea typeface="+mn-ea"/>
              <a:cs typeface="Arial" panose="020B0604020202020204" pitchFamily="34" charset="0"/>
            </a:rPr>
            <a:t>Develop the right institutional rules and capability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ea typeface="+mn-ea"/>
              <a:cs typeface="Arial" panose="020B0604020202020204" pitchFamily="34" charset="0"/>
            </a:rPr>
            <a:t>Ensure demand analysis is well specified in study tenders</a:t>
          </a:r>
        </a:p>
      </dsp:txBody>
      <dsp:txXfrm>
        <a:off x="5989458" y="1459071"/>
        <a:ext cx="2612844" cy="3914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09C8B-25AA-46DA-85F1-B1432EE7C161}">
      <dsp:nvSpPr>
        <dsp:cNvPr id="0" name=""/>
        <dsp:cNvSpPr/>
      </dsp:nvSpPr>
      <dsp:spPr>
        <a:xfrm>
          <a:off x="3333387" y="3994197"/>
          <a:ext cx="2123349" cy="1338473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Conclusions</a:t>
          </a:r>
          <a:endParaRPr lang="en-GB" sz="2000" kern="1200" dirty="0"/>
        </a:p>
      </dsp:txBody>
      <dsp:txXfrm>
        <a:off x="3644344" y="4190212"/>
        <a:ext cx="1501435" cy="946443"/>
      </dsp:txXfrm>
    </dsp:sp>
    <dsp:sp modelId="{D5DECD20-DC97-4F78-B6AA-3B4F1906C6CB}">
      <dsp:nvSpPr>
        <dsp:cNvPr id="0" name=""/>
        <dsp:cNvSpPr/>
      </dsp:nvSpPr>
      <dsp:spPr>
        <a:xfrm rot="12452615">
          <a:off x="1307421" y="3308361"/>
          <a:ext cx="2281197" cy="67924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99D6D-3B85-4D3B-BA78-128A8D744DE7}">
      <dsp:nvSpPr>
        <dsp:cNvPr id="0" name=""/>
        <dsp:cNvSpPr/>
      </dsp:nvSpPr>
      <dsp:spPr>
        <a:xfrm>
          <a:off x="0" y="1265033"/>
          <a:ext cx="2873395" cy="371102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Why ?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>
              <a:solidFill>
                <a:srgbClr val="FFC000"/>
              </a:solidFill>
              <a:ea typeface="+mn-ea"/>
              <a:cs typeface="Arial" panose="020B0604020202020204" pitchFamily="34" charset="0"/>
            </a:rPr>
            <a:t>1. Emphasis on robust demand analysis in legislation and guidance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a typeface="+mn-ea"/>
              <a:cs typeface="Arial" panose="020B0604020202020204" pitchFamily="34" charset="0"/>
            </a:rPr>
            <a:t>2. What is demand analysis used for ?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/>
        </a:p>
      </dsp:txBody>
      <dsp:txXfrm>
        <a:off x="84159" y="1349192"/>
        <a:ext cx="2705077" cy="3542706"/>
      </dsp:txXfrm>
    </dsp:sp>
    <dsp:sp modelId="{D4878160-00FC-4698-8BB0-BE8361AFBF3E}">
      <dsp:nvSpPr>
        <dsp:cNvPr id="0" name=""/>
        <dsp:cNvSpPr/>
      </dsp:nvSpPr>
      <dsp:spPr>
        <a:xfrm rot="16124760">
          <a:off x="3003845" y="2154844"/>
          <a:ext cx="2687476" cy="67924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6ED63-3103-49E9-8F65-55E5667085FD}">
      <dsp:nvSpPr>
        <dsp:cNvPr id="0" name=""/>
        <dsp:cNvSpPr/>
      </dsp:nvSpPr>
      <dsp:spPr>
        <a:xfrm>
          <a:off x="2378258" y="0"/>
          <a:ext cx="3879835" cy="2302103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accent2">
                  <a:lumMod val="50000"/>
                </a:schemeClr>
              </a:solidFill>
            </a:rPr>
            <a:t>What is needed ?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b="1" kern="12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3. What modelling do I need ?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4. Data, surveys and evidence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5. Forecasting the Future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445684" y="67426"/>
        <a:ext cx="3744983" cy="2167251"/>
      </dsp:txXfrm>
    </dsp:sp>
    <dsp:sp modelId="{2D9A7189-B5AA-4187-9D73-7C7FE8D892F1}">
      <dsp:nvSpPr>
        <dsp:cNvPr id="0" name=""/>
        <dsp:cNvSpPr/>
      </dsp:nvSpPr>
      <dsp:spPr>
        <a:xfrm rot="19837369">
          <a:off x="5155024" y="3234682"/>
          <a:ext cx="2349460" cy="67924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D584B-E986-47B8-AD58-75656981DFC8}">
      <dsp:nvSpPr>
        <dsp:cNvPr id="0" name=""/>
        <dsp:cNvSpPr/>
      </dsp:nvSpPr>
      <dsp:spPr>
        <a:xfrm>
          <a:off x="5879731" y="1190086"/>
          <a:ext cx="2947388" cy="3615893"/>
        </a:xfrm>
        <a:prstGeom prst="roundRect">
          <a:avLst>
            <a:gd name="adj" fmla="val 10000"/>
          </a:avLst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Implementation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a typeface="+mn-ea"/>
              <a:cs typeface="Arial" panose="020B0604020202020204" pitchFamily="34" charset="0"/>
            </a:rPr>
            <a:t>6. Procuring, operating and maintaining models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>
        <a:off x="5966057" y="1276412"/>
        <a:ext cx="2774736" cy="34432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09C8B-25AA-46DA-85F1-B1432EE7C161}">
      <dsp:nvSpPr>
        <dsp:cNvPr id="0" name=""/>
        <dsp:cNvSpPr/>
      </dsp:nvSpPr>
      <dsp:spPr>
        <a:xfrm>
          <a:off x="3360579" y="3981650"/>
          <a:ext cx="2140671" cy="1349392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Conclusions</a:t>
          </a:r>
          <a:endParaRPr lang="en-GB" sz="2000" kern="1200" dirty="0"/>
        </a:p>
      </dsp:txBody>
      <dsp:txXfrm>
        <a:off x="3674073" y="4179264"/>
        <a:ext cx="1513683" cy="954164"/>
      </dsp:txXfrm>
    </dsp:sp>
    <dsp:sp modelId="{D5DECD20-DC97-4F78-B6AA-3B4F1906C6CB}">
      <dsp:nvSpPr>
        <dsp:cNvPr id="0" name=""/>
        <dsp:cNvSpPr/>
      </dsp:nvSpPr>
      <dsp:spPr>
        <a:xfrm rot="12433650">
          <a:off x="1321633" y="3302860"/>
          <a:ext cx="2288458" cy="6847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99D6D-3B85-4D3B-BA78-128A8D744DE7}">
      <dsp:nvSpPr>
        <dsp:cNvPr id="0" name=""/>
        <dsp:cNvSpPr/>
      </dsp:nvSpPr>
      <dsp:spPr>
        <a:xfrm>
          <a:off x="0" y="1251092"/>
          <a:ext cx="2896835" cy="3741297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Why ?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baseline="0" dirty="0" smtClean="0">
              <a:solidFill>
                <a:schemeClr val="bg1"/>
              </a:solidFill>
              <a:ea typeface="+mn-ea"/>
              <a:cs typeface="Arial" panose="020B0604020202020204" pitchFamily="34" charset="0"/>
            </a:rPr>
            <a:t>1. Emphasis on robust demand analysis in legislation and guidance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>
              <a:solidFill>
                <a:srgbClr val="FFC000"/>
              </a:solidFill>
              <a:ea typeface="+mn-ea"/>
              <a:cs typeface="Arial" panose="020B0604020202020204" pitchFamily="34" charset="0"/>
            </a:rPr>
            <a:t>2. What is demand analysis needed for ?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/>
        </a:p>
      </dsp:txBody>
      <dsp:txXfrm>
        <a:off x="84845" y="1335937"/>
        <a:ext cx="2727145" cy="3571607"/>
      </dsp:txXfrm>
    </dsp:sp>
    <dsp:sp modelId="{D4878160-00FC-4698-8BB0-BE8361AFBF3E}">
      <dsp:nvSpPr>
        <dsp:cNvPr id="0" name=""/>
        <dsp:cNvSpPr/>
      </dsp:nvSpPr>
      <dsp:spPr>
        <a:xfrm rot="16124811">
          <a:off x="3050231" y="2151099"/>
          <a:ext cx="2666741" cy="6847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6ED63-3103-49E9-8F65-55E5667085FD}">
      <dsp:nvSpPr>
        <dsp:cNvPr id="0" name=""/>
        <dsp:cNvSpPr/>
      </dsp:nvSpPr>
      <dsp:spPr>
        <a:xfrm>
          <a:off x="2398698" y="0"/>
          <a:ext cx="3911485" cy="2320883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accent2">
                  <a:lumMod val="50000"/>
                </a:schemeClr>
              </a:solidFill>
            </a:rPr>
            <a:t>What is needed ?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3. What modelling do I need ?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4. Data, surveys and evidence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5. Forecasting the Future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/>
        </a:p>
      </dsp:txBody>
      <dsp:txXfrm>
        <a:off x="2466674" y="67976"/>
        <a:ext cx="3775533" cy="2184931"/>
      </dsp:txXfrm>
    </dsp:sp>
    <dsp:sp modelId="{2D9A7189-B5AA-4187-9D73-7C7FE8D892F1}">
      <dsp:nvSpPr>
        <dsp:cNvPr id="0" name=""/>
        <dsp:cNvSpPr/>
      </dsp:nvSpPr>
      <dsp:spPr>
        <a:xfrm rot="19857149">
          <a:off x="5205706" y="3229421"/>
          <a:ext cx="2355869" cy="6847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D584B-E986-47B8-AD58-75656981DFC8}">
      <dsp:nvSpPr>
        <dsp:cNvPr id="0" name=""/>
        <dsp:cNvSpPr/>
      </dsp:nvSpPr>
      <dsp:spPr>
        <a:xfrm>
          <a:off x="5927696" y="1177191"/>
          <a:ext cx="2971431" cy="3645390"/>
        </a:xfrm>
        <a:prstGeom prst="roundRect">
          <a:avLst>
            <a:gd name="adj" fmla="val 10000"/>
          </a:avLst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Implementation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a typeface="+mn-ea"/>
              <a:cs typeface="Arial" panose="020B0604020202020204" pitchFamily="34" charset="0"/>
            </a:rPr>
            <a:t>6. Procuring, operating and maintaining models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>
        <a:off x="6014726" y="1264221"/>
        <a:ext cx="2797371" cy="3471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DEF4F-4AF8-489B-AB3C-01E6AC2676C5}">
      <dsp:nvSpPr>
        <dsp:cNvPr id="0" name=""/>
        <dsp:cNvSpPr/>
      </dsp:nvSpPr>
      <dsp:spPr>
        <a:xfrm>
          <a:off x="610100" y="0"/>
          <a:ext cx="6914470" cy="4064000"/>
        </a:xfrm>
        <a:prstGeom prst="rightArrow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855FB-0F09-4E9D-9C69-175DD0D17B06}">
      <dsp:nvSpPr>
        <dsp:cNvPr id="0" name=""/>
        <dsp:cNvSpPr/>
      </dsp:nvSpPr>
      <dsp:spPr>
        <a:xfrm>
          <a:off x="2617" y="1219199"/>
          <a:ext cx="2780631" cy="162560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Problem/functional/behavioural analysis</a:t>
          </a:r>
        </a:p>
      </dsp:txBody>
      <dsp:txXfrm>
        <a:off x="81972" y="1298554"/>
        <a:ext cx="2621921" cy="1466890"/>
      </dsp:txXfrm>
    </dsp:sp>
    <dsp:sp modelId="{6062B926-43DF-4BCA-AC94-EC6CC9D58FBF}">
      <dsp:nvSpPr>
        <dsp:cNvPr id="0" name=""/>
        <dsp:cNvSpPr/>
      </dsp:nvSpPr>
      <dsp:spPr>
        <a:xfrm>
          <a:off x="3009653" y="1219199"/>
          <a:ext cx="2447997" cy="162560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Concept / options development</a:t>
          </a:r>
          <a:endParaRPr lang="en-GB" sz="2400" kern="1200" dirty="0"/>
        </a:p>
      </dsp:txBody>
      <dsp:txXfrm>
        <a:off x="3089008" y="1298554"/>
        <a:ext cx="2289287" cy="1466890"/>
      </dsp:txXfrm>
    </dsp:sp>
    <dsp:sp modelId="{FA85612D-C5C0-4FE8-99FD-F59D433F0D0F}">
      <dsp:nvSpPr>
        <dsp:cNvPr id="0" name=""/>
        <dsp:cNvSpPr/>
      </dsp:nvSpPr>
      <dsp:spPr>
        <a:xfrm>
          <a:off x="5684055" y="1219199"/>
          <a:ext cx="2447997" cy="1625600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Options appraisal</a:t>
          </a:r>
          <a:endParaRPr lang="en-GB" sz="2400" kern="1200" dirty="0"/>
        </a:p>
      </dsp:txBody>
      <dsp:txXfrm>
        <a:off x="5763410" y="1298554"/>
        <a:ext cx="2289287" cy="14668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09C8B-25AA-46DA-85F1-B1432EE7C161}">
      <dsp:nvSpPr>
        <dsp:cNvPr id="0" name=""/>
        <dsp:cNvSpPr/>
      </dsp:nvSpPr>
      <dsp:spPr>
        <a:xfrm>
          <a:off x="3413484" y="3959315"/>
          <a:ext cx="2174371" cy="1370635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Conclusions</a:t>
          </a:r>
          <a:endParaRPr lang="en-GB" sz="2000" kern="1200" dirty="0"/>
        </a:p>
      </dsp:txBody>
      <dsp:txXfrm>
        <a:off x="3731913" y="4160040"/>
        <a:ext cx="1537513" cy="969185"/>
      </dsp:txXfrm>
    </dsp:sp>
    <dsp:sp modelId="{D5DECD20-DC97-4F78-B6AA-3B4F1906C6CB}">
      <dsp:nvSpPr>
        <dsp:cNvPr id="0" name=""/>
        <dsp:cNvSpPr/>
      </dsp:nvSpPr>
      <dsp:spPr>
        <a:xfrm rot="12399041">
          <a:off x="1348837" y="3293153"/>
          <a:ext cx="2303835" cy="69556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99D6D-3B85-4D3B-BA78-128A8D744DE7}">
      <dsp:nvSpPr>
        <dsp:cNvPr id="0" name=""/>
        <dsp:cNvSpPr/>
      </dsp:nvSpPr>
      <dsp:spPr>
        <a:xfrm>
          <a:off x="0" y="1224146"/>
          <a:ext cx="2942439" cy="3800196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Why ?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a typeface="+mn-ea"/>
              <a:cs typeface="Arial" panose="020B0604020202020204" pitchFamily="34" charset="0"/>
            </a:rPr>
            <a:t>1. Emphasis on robust demand analysis in legislation and guidance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a typeface="+mn-ea"/>
              <a:cs typeface="Arial" panose="020B0604020202020204" pitchFamily="34" charset="0"/>
            </a:rPr>
            <a:t>2. What is demand analysis used for ?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/>
        </a:p>
      </dsp:txBody>
      <dsp:txXfrm>
        <a:off x="86181" y="1310327"/>
        <a:ext cx="2770077" cy="3627834"/>
      </dsp:txXfrm>
    </dsp:sp>
    <dsp:sp modelId="{D4878160-00FC-4698-8BB0-BE8361AFBF3E}">
      <dsp:nvSpPr>
        <dsp:cNvPr id="0" name=""/>
        <dsp:cNvSpPr/>
      </dsp:nvSpPr>
      <dsp:spPr>
        <a:xfrm rot="16124863">
          <a:off x="3139445" y="2144792"/>
          <a:ext cx="2628361" cy="69556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6ED63-3103-49E9-8F65-55E5667085FD}">
      <dsp:nvSpPr>
        <dsp:cNvPr id="0" name=""/>
        <dsp:cNvSpPr/>
      </dsp:nvSpPr>
      <dsp:spPr>
        <a:xfrm>
          <a:off x="2438373" y="0"/>
          <a:ext cx="3973063" cy="2357420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2">
                  <a:lumMod val="50000"/>
                </a:schemeClr>
              </a:solidFill>
            </a:rPr>
            <a:t>What is needed ?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baseline="0" dirty="0" smtClean="0">
              <a:solidFill>
                <a:srgbClr val="002060"/>
              </a:solidFill>
              <a:ea typeface="+mn-ea"/>
              <a:cs typeface="Arial" panose="020B0604020202020204" pitchFamily="34" charset="0"/>
            </a:rPr>
            <a:t>3. What modelling do I need ?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4. Data, surveys and evidence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5. Forecasting the Future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/>
        </a:p>
      </dsp:txBody>
      <dsp:txXfrm>
        <a:off x="2507419" y="69046"/>
        <a:ext cx="3834971" cy="2219328"/>
      </dsp:txXfrm>
    </dsp:sp>
    <dsp:sp modelId="{2D9A7189-B5AA-4187-9D73-7C7FE8D892F1}">
      <dsp:nvSpPr>
        <dsp:cNvPr id="0" name=""/>
        <dsp:cNvSpPr/>
      </dsp:nvSpPr>
      <dsp:spPr>
        <a:xfrm rot="19893282">
          <a:off x="5303433" y="3220109"/>
          <a:ext cx="2369733" cy="69556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D584B-E986-47B8-AD58-75656981DFC8}">
      <dsp:nvSpPr>
        <dsp:cNvPr id="0" name=""/>
        <dsp:cNvSpPr/>
      </dsp:nvSpPr>
      <dsp:spPr>
        <a:xfrm>
          <a:off x="6021014" y="1152129"/>
          <a:ext cx="3018210" cy="3702779"/>
        </a:xfrm>
        <a:prstGeom prst="roundRect">
          <a:avLst>
            <a:gd name="adj" fmla="val 10000"/>
          </a:avLst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Implementation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a typeface="+mn-ea"/>
              <a:cs typeface="Arial" panose="020B0604020202020204" pitchFamily="34" charset="0"/>
            </a:rPr>
            <a:t>6. Procuring, operating and maintaining models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</dsp:txBody>
      <dsp:txXfrm>
        <a:off x="6109414" y="1240529"/>
        <a:ext cx="2841410" cy="35259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7523C-23A3-44AF-8857-20AA16217182}">
      <dsp:nvSpPr>
        <dsp:cNvPr id="0" name=""/>
        <dsp:cNvSpPr/>
      </dsp:nvSpPr>
      <dsp:spPr>
        <a:xfrm>
          <a:off x="2731806" y="3048174"/>
          <a:ext cx="2502180" cy="2215200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accent2">
                  <a:lumMod val="50000"/>
                </a:schemeClr>
              </a:solidFill>
            </a:rPr>
            <a:t>Traffic Behaviour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accent2">
                  <a:lumMod val="50000"/>
                </a:schemeClr>
              </a:solidFill>
            </a:rPr>
            <a:t>Model</a:t>
          </a:r>
        </a:p>
      </dsp:txBody>
      <dsp:txXfrm>
        <a:off x="3098242" y="3372583"/>
        <a:ext cx="1769308" cy="1566382"/>
      </dsp:txXfrm>
    </dsp:sp>
    <dsp:sp modelId="{AABACA41-29C8-40C1-8AE0-D496B8D01EB6}">
      <dsp:nvSpPr>
        <dsp:cNvPr id="0" name=""/>
        <dsp:cNvSpPr/>
      </dsp:nvSpPr>
      <dsp:spPr>
        <a:xfrm rot="12900000">
          <a:off x="1094390" y="2515104"/>
          <a:ext cx="1992410" cy="631332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87D6B-2100-48B4-A183-6B473B8C1B95}">
      <dsp:nvSpPr>
        <dsp:cNvPr id="0" name=""/>
        <dsp:cNvSpPr/>
      </dsp:nvSpPr>
      <dsp:spPr>
        <a:xfrm>
          <a:off x="222331" y="1014417"/>
          <a:ext cx="2104440" cy="248990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NETWORK MODEL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2">
                  <a:lumMod val="20000"/>
                  <a:lumOff val="80000"/>
                </a:schemeClr>
              </a:solidFill>
            </a:rPr>
            <a:t>Area scope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2">
                  <a:lumMod val="20000"/>
                  <a:lumOff val="80000"/>
                </a:schemeClr>
              </a:solidFill>
            </a:rPr>
            <a:t>Modes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2">
                  <a:lumMod val="20000"/>
                  <a:lumOff val="80000"/>
                </a:schemeClr>
              </a:solidFill>
            </a:rPr>
            <a:t>Network detail</a:t>
          </a:r>
        </a:p>
      </dsp:txBody>
      <dsp:txXfrm>
        <a:off x="283968" y="1076054"/>
        <a:ext cx="1981166" cy="2366633"/>
      </dsp:txXfrm>
    </dsp:sp>
    <dsp:sp modelId="{D1683815-B453-4EC8-AAAA-17CF756BB178}">
      <dsp:nvSpPr>
        <dsp:cNvPr id="0" name=""/>
        <dsp:cNvSpPr/>
      </dsp:nvSpPr>
      <dsp:spPr>
        <a:xfrm rot="16203636">
          <a:off x="3142933" y="1792353"/>
          <a:ext cx="1684259" cy="6313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37348-952A-4467-A2D2-3C5F53FA741A}">
      <dsp:nvSpPr>
        <dsp:cNvPr id="0" name=""/>
        <dsp:cNvSpPr/>
      </dsp:nvSpPr>
      <dsp:spPr>
        <a:xfrm>
          <a:off x="3111211" y="410317"/>
          <a:ext cx="1749484" cy="1711146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Cost/utility </a:t>
          </a:r>
          <a:r>
            <a:rPr lang="en-GB" sz="2400" kern="1200" dirty="0" smtClean="0"/>
            <a:t>model</a:t>
          </a:r>
          <a:endParaRPr lang="en-GB" sz="2400" kern="1200" dirty="0"/>
        </a:p>
      </dsp:txBody>
      <dsp:txXfrm>
        <a:off x="3161329" y="460435"/>
        <a:ext cx="1649248" cy="1610910"/>
      </dsp:txXfrm>
    </dsp:sp>
    <dsp:sp modelId="{E7CEC0F1-0B38-408B-8FAB-36EE84D8B7B8}">
      <dsp:nvSpPr>
        <dsp:cNvPr id="0" name=""/>
        <dsp:cNvSpPr/>
      </dsp:nvSpPr>
      <dsp:spPr>
        <a:xfrm rot="19651992">
          <a:off x="4937017" y="2555959"/>
          <a:ext cx="2128338" cy="631332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49007-620B-43CC-BB1F-8EF6347A4021}">
      <dsp:nvSpPr>
        <dsp:cNvPr id="0" name=""/>
        <dsp:cNvSpPr/>
      </dsp:nvSpPr>
      <dsp:spPr>
        <a:xfrm>
          <a:off x="5608154" y="1017400"/>
          <a:ext cx="2581749" cy="2565936"/>
        </a:xfrm>
        <a:prstGeom prst="roundRect">
          <a:avLst>
            <a:gd name="adj" fmla="val 10000"/>
          </a:avLst>
        </a:prstGeom>
        <a:solidFill>
          <a:srgbClr val="6898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DEMAND MODEL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Segmentation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Origin-Destinations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Zone detail</a:t>
          </a:r>
          <a:endParaRPr lang="en-GB" sz="20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Sensitivity to change in costs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/>
        </a:p>
      </dsp:txBody>
      <dsp:txXfrm>
        <a:off x="5683308" y="1092554"/>
        <a:ext cx="2431441" cy="24156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408D4-1E13-4A16-9A8C-7394980BF14F}">
      <dsp:nvSpPr>
        <dsp:cNvPr id="0" name=""/>
        <dsp:cNvSpPr/>
      </dsp:nvSpPr>
      <dsp:spPr>
        <a:xfrm rot="16200000">
          <a:off x="882097" y="-882097"/>
          <a:ext cx="2376264" cy="4140460"/>
        </a:xfrm>
        <a:prstGeom prst="round1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0" kern="1200" dirty="0" smtClean="0"/>
            <a:t>Review Existing Models</a:t>
          </a:r>
          <a:endParaRPr lang="en-GB" sz="2400" i="0" kern="1200" dirty="0"/>
        </a:p>
      </dsp:txBody>
      <dsp:txXfrm rot="5400000">
        <a:off x="-1" y="1"/>
        <a:ext cx="4140460" cy="1782198"/>
      </dsp:txXfrm>
    </dsp:sp>
    <dsp:sp modelId="{185E40FA-5D17-4887-89A1-1301A6904A46}">
      <dsp:nvSpPr>
        <dsp:cNvPr id="0" name=""/>
        <dsp:cNvSpPr/>
      </dsp:nvSpPr>
      <dsp:spPr>
        <a:xfrm>
          <a:off x="4140460" y="0"/>
          <a:ext cx="4140460" cy="2376264"/>
        </a:xfrm>
        <a:prstGeom prst="round1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Expected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Geographical/Modal/Market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Scope of Impacts</a:t>
          </a:r>
          <a:endParaRPr lang="en-GB" sz="2400" kern="1200" dirty="0"/>
        </a:p>
      </dsp:txBody>
      <dsp:txXfrm>
        <a:off x="4140460" y="0"/>
        <a:ext cx="4140460" cy="1782198"/>
      </dsp:txXfrm>
    </dsp:sp>
    <dsp:sp modelId="{44F1DC69-7571-4211-B372-9BDABB5A0E68}">
      <dsp:nvSpPr>
        <dsp:cNvPr id="0" name=""/>
        <dsp:cNvSpPr/>
      </dsp:nvSpPr>
      <dsp:spPr>
        <a:xfrm rot="10800000">
          <a:off x="0" y="2376264"/>
          <a:ext cx="4140460" cy="2376264"/>
        </a:xfrm>
        <a:prstGeom prst="round1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Problems expected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Significant Benefits/Changes to Assess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Future developments             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e.g. policy/land-use ?</a:t>
          </a:r>
          <a:endParaRPr lang="en-GB" sz="2000" kern="1200" dirty="0"/>
        </a:p>
      </dsp:txBody>
      <dsp:txXfrm rot="10800000">
        <a:off x="0" y="2970329"/>
        <a:ext cx="4140460" cy="1782198"/>
      </dsp:txXfrm>
    </dsp:sp>
    <dsp:sp modelId="{A924747D-4CCE-49EC-BAAE-548143ECA980}">
      <dsp:nvSpPr>
        <dsp:cNvPr id="0" name=""/>
        <dsp:cNvSpPr/>
      </dsp:nvSpPr>
      <dsp:spPr>
        <a:xfrm rot="5400000">
          <a:off x="5022557" y="1494166"/>
          <a:ext cx="2376264" cy="4140460"/>
        </a:xfrm>
        <a:prstGeom prst="round1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 </a:t>
          </a:r>
          <a:r>
            <a:rPr lang="en-GB" sz="2400" kern="1200" dirty="0" smtClean="0">
              <a:solidFill>
                <a:schemeClr val="tx1"/>
              </a:solidFill>
            </a:rPr>
            <a:t>Types of Project Options Tested</a:t>
          </a:r>
          <a:endParaRPr lang="en-GB" sz="2400" kern="1200" dirty="0">
            <a:solidFill>
              <a:schemeClr val="tx1"/>
            </a:solidFill>
          </a:endParaRPr>
        </a:p>
      </dsp:txBody>
      <dsp:txXfrm rot="-5400000">
        <a:off x="4140460" y="2970330"/>
        <a:ext cx="4140460" cy="1782198"/>
      </dsp:txXfrm>
    </dsp:sp>
    <dsp:sp modelId="{3CB84F44-CDE1-4D2A-A6AF-646BE72A4CA5}">
      <dsp:nvSpPr>
        <dsp:cNvPr id="0" name=""/>
        <dsp:cNvSpPr/>
      </dsp:nvSpPr>
      <dsp:spPr>
        <a:xfrm>
          <a:off x="2448282" y="1591075"/>
          <a:ext cx="3204343" cy="1426352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Model Plan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with Data Plan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Calibrated Current Model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Future Model (s)</a:t>
          </a:r>
          <a:endParaRPr lang="en-GB" sz="2000" kern="1200" dirty="0"/>
        </a:p>
      </dsp:txBody>
      <dsp:txXfrm>
        <a:off x="2517911" y="1660704"/>
        <a:ext cx="3065085" cy="12870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09C8B-25AA-46DA-85F1-B1432EE7C161}">
      <dsp:nvSpPr>
        <dsp:cNvPr id="0" name=""/>
        <dsp:cNvSpPr/>
      </dsp:nvSpPr>
      <dsp:spPr>
        <a:xfrm>
          <a:off x="3360579" y="3981650"/>
          <a:ext cx="2140670" cy="1349392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Conclusions</a:t>
          </a:r>
          <a:endParaRPr lang="en-GB" sz="2000" kern="1200" dirty="0"/>
        </a:p>
      </dsp:txBody>
      <dsp:txXfrm>
        <a:off x="3674073" y="4179264"/>
        <a:ext cx="1513682" cy="954164"/>
      </dsp:txXfrm>
    </dsp:sp>
    <dsp:sp modelId="{D5DECD20-DC97-4F78-B6AA-3B4F1906C6CB}">
      <dsp:nvSpPr>
        <dsp:cNvPr id="0" name=""/>
        <dsp:cNvSpPr/>
      </dsp:nvSpPr>
      <dsp:spPr>
        <a:xfrm rot="12433650">
          <a:off x="1321633" y="3302860"/>
          <a:ext cx="2288457" cy="6847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99D6D-3B85-4D3B-BA78-128A8D744DE7}">
      <dsp:nvSpPr>
        <dsp:cNvPr id="0" name=""/>
        <dsp:cNvSpPr/>
      </dsp:nvSpPr>
      <dsp:spPr>
        <a:xfrm>
          <a:off x="0" y="1251093"/>
          <a:ext cx="2896835" cy="3741297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Why ?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a typeface="+mn-ea"/>
              <a:cs typeface="Arial" panose="020B0604020202020204" pitchFamily="34" charset="0"/>
            </a:rPr>
            <a:t>1. Emphasis on robust demand analysis in legislation and guidance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a typeface="+mn-ea"/>
              <a:cs typeface="Arial" panose="020B0604020202020204" pitchFamily="34" charset="0"/>
            </a:rPr>
            <a:t>2. What is demand analysis used for ?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/>
        </a:p>
      </dsp:txBody>
      <dsp:txXfrm>
        <a:off x="84845" y="1335938"/>
        <a:ext cx="2727145" cy="3571607"/>
      </dsp:txXfrm>
    </dsp:sp>
    <dsp:sp modelId="{D4878160-00FC-4698-8BB0-BE8361AFBF3E}">
      <dsp:nvSpPr>
        <dsp:cNvPr id="0" name=""/>
        <dsp:cNvSpPr/>
      </dsp:nvSpPr>
      <dsp:spPr>
        <a:xfrm rot="16124811">
          <a:off x="3050231" y="2151099"/>
          <a:ext cx="2666741" cy="6847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6ED63-3103-49E9-8F65-55E5667085FD}">
      <dsp:nvSpPr>
        <dsp:cNvPr id="0" name=""/>
        <dsp:cNvSpPr/>
      </dsp:nvSpPr>
      <dsp:spPr>
        <a:xfrm>
          <a:off x="2398698" y="0"/>
          <a:ext cx="3911485" cy="2320882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2">
                  <a:lumMod val="50000"/>
                </a:schemeClr>
              </a:solidFill>
            </a:rPr>
            <a:t>What is needed ?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solidFill>
              <a:schemeClr val="accent2">
                <a:lumMod val="50000"/>
              </a:schemeClr>
            </a:solidFill>
            <a:ea typeface="+mn-ea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0" kern="1200" baseline="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3. What modelling do I need ?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baseline="0" dirty="0" smtClean="0">
              <a:solidFill>
                <a:srgbClr val="002060"/>
              </a:solidFill>
              <a:ea typeface="+mn-ea"/>
              <a:cs typeface="Arial" panose="020B0604020202020204" pitchFamily="34" charset="0"/>
            </a:rPr>
            <a:t>4. Data, surveys and evidence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b="1" kern="1200" baseline="0" dirty="0" smtClean="0">
            <a:solidFill>
              <a:srgbClr val="FFC000"/>
            </a:solidFill>
            <a:ea typeface="+mn-ea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0" kern="1200" baseline="0" dirty="0" smtClean="0">
              <a:solidFill>
                <a:schemeClr val="accent2">
                  <a:lumMod val="50000"/>
                </a:schemeClr>
              </a:solidFill>
              <a:ea typeface="+mn-ea"/>
              <a:cs typeface="Arial" panose="020B0604020202020204" pitchFamily="34" charset="0"/>
            </a:rPr>
            <a:t>5. Forecasting the Future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b="0" kern="1200" baseline="0" dirty="0" smtClean="0">
            <a:solidFill>
              <a:schemeClr val="bg1"/>
            </a:solidFill>
            <a:ea typeface="+mn-ea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/>
        </a:p>
      </dsp:txBody>
      <dsp:txXfrm>
        <a:off x="2466674" y="67976"/>
        <a:ext cx="3775533" cy="2184930"/>
      </dsp:txXfrm>
    </dsp:sp>
    <dsp:sp modelId="{2D9A7189-B5AA-4187-9D73-7C7FE8D892F1}">
      <dsp:nvSpPr>
        <dsp:cNvPr id="0" name=""/>
        <dsp:cNvSpPr/>
      </dsp:nvSpPr>
      <dsp:spPr>
        <a:xfrm rot="19857149">
          <a:off x="5205705" y="3229421"/>
          <a:ext cx="2355869" cy="6847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D584B-E986-47B8-AD58-75656981DFC8}">
      <dsp:nvSpPr>
        <dsp:cNvPr id="0" name=""/>
        <dsp:cNvSpPr/>
      </dsp:nvSpPr>
      <dsp:spPr>
        <a:xfrm>
          <a:off x="5927695" y="1177191"/>
          <a:ext cx="2971431" cy="3645390"/>
        </a:xfrm>
        <a:prstGeom prst="roundRect">
          <a:avLst>
            <a:gd name="adj" fmla="val 10000"/>
          </a:avLst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Implementation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a typeface="+mn-ea"/>
              <a:cs typeface="Arial" panose="020B0604020202020204" pitchFamily="34" charset="0"/>
            </a:rPr>
            <a:t>6. Procuring, operating and maintaining models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>
        <a:off x="6014725" y="1264221"/>
        <a:ext cx="2797371" cy="34713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408D4-1E13-4A16-9A8C-7394980BF14F}">
      <dsp:nvSpPr>
        <dsp:cNvPr id="0" name=""/>
        <dsp:cNvSpPr/>
      </dsp:nvSpPr>
      <dsp:spPr>
        <a:xfrm rot="16200000">
          <a:off x="990246" y="-990246"/>
          <a:ext cx="2159967" cy="4140460"/>
        </a:xfrm>
        <a:prstGeom prst="round1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Model Plan</a:t>
          </a:r>
          <a:endParaRPr lang="en-GB" sz="2400" kern="1200" dirty="0"/>
        </a:p>
      </dsp:txBody>
      <dsp:txXfrm rot="5400000">
        <a:off x="0" y="0"/>
        <a:ext cx="4140460" cy="1619975"/>
      </dsp:txXfrm>
    </dsp:sp>
    <dsp:sp modelId="{185E40FA-5D17-4887-89A1-1301A6904A46}">
      <dsp:nvSpPr>
        <dsp:cNvPr id="0" name=""/>
        <dsp:cNvSpPr/>
      </dsp:nvSpPr>
      <dsp:spPr>
        <a:xfrm>
          <a:off x="4140460" y="0"/>
          <a:ext cx="4140460" cy="2159967"/>
        </a:xfrm>
        <a:prstGeom prst="round1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Is existing data transferable / sufficient ?</a:t>
          </a:r>
          <a:endParaRPr lang="en-GB" sz="2400" kern="1200" dirty="0"/>
        </a:p>
      </dsp:txBody>
      <dsp:txXfrm>
        <a:off x="4140460" y="0"/>
        <a:ext cx="4140460" cy="1619975"/>
      </dsp:txXfrm>
    </dsp:sp>
    <dsp:sp modelId="{44F1DC69-7571-4211-B372-9BDABB5A0E68}">
      <dsp:nvSpPr>
        <dsp:cNvPr id="0" name=""/>
        <dsp:cNvSpPr/>
      </dsp:nvSpPr>
      <dsp:spPr>
        <a:xfrm rot="10800000">
          <a:off x="0" y="2159967"/>
          <a:ext cx="4140460" cy="2159967"/>
        </a:xfrm>
        <a:prstGeom prst="round1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Key impacts / sensitivities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i="1" kern="1200" dirty="0" smtClean="0"/>
            <a:t>Mode shift / New traffic / Rerouting ?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/>
        </a:p>
      </dsp:txBody>
      <dsp:txXfrm rot="10800000">
        <a:off x="0" y="2699959"/>
        <a:ext cx="4140460" cy="1619975"/>
      </dsp:txXfrm>
    </dsp:sp>
    <dsp:sp modelId="{A924747D-4CCE-49EC-BAAE-548143ECA980}">
      <dsp:nvSpPr>
        <dsp:cNvPr id="0" name=""/>
        <dsp:cNvSpPr/>
      </dsp:nvSpPr>
      <dsp:spPr>
        <a:xfrm rot="5400000">
          <a:off x="5130706" y="1169721"/>
          <a:ext cx="2159967" cy="4140460"/>
        </a:xfrm>
        <a:prstGeom prst="round1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tx1"/>
              </a:solidFill>
            </a:rPr>
            <a:t> Existing data from models and surveys available ?</a:t>
          </a:r>
          <a:endParaRPr lang="en-GB" sz="2400" kern="1200" dirty="0">
            <a:solidFill>
              <a:schemeClr val="tx1"/>
            </a:solidFill>
          </a:endParaRPr>
        </a:p>
      </dsp:txBody>
      <dsp:txXfrm rot="-5400000">
        <a:off x="4140460" y="2699959"/>
        <a:ext cx="4140460" cy="1619975"/>
      </dsp:txXfrm>
    </dsp:sp>
    <dsp:sp modelId="{3CB84F44-CDE1-4D2A-A6AF-646BE72A4CA5}">
      <dsp:nvSpPr>
        <dsp:cNvPr id="0" name=""/>
        <dsp:cNvSpPr/>
      </dsp:nvSpPr>
      <dsp:spPr>
        <a:xfrm>
          <a:off x="1512170" y="1440163"/>
          <a:ext cx="5256578" cy="1439607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Data plan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Standard/statistical Inputs, Other Models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Regular Transport Surveys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Special Project Surveys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/>
        </a:p>
      </dsp:txBody>
      <dsp:txXfrm>
        <a:off x="1582446" y="1510439"/>
        <a:ext cx="5116026" cy="1299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D777F5-36AB-492D-BFF2-4E8A5BF9742B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5E7E1F-02C7-4363-AF2C-540FA5D12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506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77FBA5-E687-4454-998D-51EB1C4CA28B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4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408CDF-F960-45AF-99EF-E7ACDCB81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63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0A4B5E-32D5-4EB4-93CB-F12DA9DF1460}" type="slidenum">
              <a:rPr lang="en-GB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976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0AD383-47B0-4052-8761-1EC73A6CC3D0}" type="slidenum">
              <a:rPr lang="en-GB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GB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08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27748-15F7-49EC-A795-D568E9E491A5}" type="slidenum">
              <a:rPr lang="en-GB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GB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77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8B3BB3-6FAE-4805-BC77-4E194EF3735E}" type="slidenum">
              <a:rPr lang="en-GB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GB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574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B40681-28BB-4B6C-83DF-E358ECDCCF56}" type="slidenum">
              <a:rPr lang="en-GB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GB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710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450EE2-8F50-41FD-9A15-D921ED67B79A}" type="slidenum">
              <a:rPr lang="en-GB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GB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691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FD6B67-9D3A-41D2-97E6-E24862039E0E}" type="slidenum">
              <a:rPr lang="en-GB" altLang="en-US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675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7F38C-FDE1-44AB-8662-478AAAA7C51A}" type="slidenum">
              <a:rPr lang="en-GB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GB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930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C9E490-13D7-430B-8F93-4C37086A1042}" type="slidenum">
              <a:rPr lang="en-GB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GB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16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625CFC-F8E7-4B93-8FEB-04F04C5395BE}" type="slidenum">
              <a:rPr lang="en-GB" altLang="en-US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2024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08CDF-F960-45AF-99EF-E7ACDCB813D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858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BFC877-6D88-4855-B2A5-9EC39697C984}" type="slidenum">
              <a:rPr lang="en-GB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GB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776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FB572C-3022-400C-8F7E-64A47F7B0A0D}" type="slidenum">
              <a:rPr lang="en-GB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GB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821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78C2B4-1037-48F1-8D05-7A36AABAC52B}" type="slidenum">
              <a:rPr lang="en-GB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GB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889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48EA37-2FC5-4E2A-A78A-DC936A620C9C}" type="slidenum">
              <a:rPr lang="en-GB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GB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882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C8DDDD-9813-45FF-89C1-7F9BB1264127}" type="slidenum">
              <a:rPr lang="en-GB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GB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53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E60B-6E8F-48E0-9C46-B4D427ECA3D9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D43E-AC80-4C2F-AFFE-88E379DC6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22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E60B-6E8F-48E0-9C46-B4D427ECA3D9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D43E-AC80-4C2F-AFFE-88E379DC6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60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E60B-6E8F-48E0-9C46-B4D427ECA3D9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D43E-AC80-4C2F-AFFE-88E379DC6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02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E60B-6E8F-48E0-9C46-B4D427ECA3D9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D43E-AC80-4C2F-AFFE-88E379DC6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58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E60B-6E8F-48E0-9C46-B4D427ECA3D9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D43E-AC80-4C2F-AFFE-88E379DC6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213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E60B-6E8F-48E0-9C46-B4D427ECA3D9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D43E-AC80-4C2F-AFFE-88E379DC6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06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E60B-6E8F-48E0-9C46-B4D427ECA3D9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D43E-AC80-4C2F-AFFE-88E379DC6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250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E60B-6E8F-48E0-9C46-B4D427ECA3D9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D43E-AC80-4C2F-AFFE-88E379DC6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4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E60B-6E8F-48E0-9C46-B4D427ECA3D9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D43E-AC80-4C2F-AFFE-88E379DC6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1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E60B-6E8F-48E0-9C46-B4D427ECA3D9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D43E-AC80-4C2F-AFFE-88E379DC6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E60B-6E8F-48E0-9C46-B4D427ECA3D9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D43E-AC80-4C2F-AFFE-88E379DC6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92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BE60B-6E8F-48E0-9C46-B4D427ECA3D9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0D43E-AC80-4C2F-AFFE-88E379DC6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77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7.png"/><Relationship Id="rId4" Type="http://schemas.openxmlformats.org/officeDocument/2006/relationships/diagramData" Target="../diagrams/data4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jaspers.eib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2" b="4879"/>
          <a:stretch/>
        </p:blipFill>
        <p:spPr>
          <a:xfrm>
            <a:off x="0" y="0"/>
            <a:ext cx="12192000" cy="6901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9650" y="2046083"/>
            <a:ext cx="8251051" cy="1614998"/>
          </a:xfrm>
          <a:solidFill>
            <a:schemeClr val="tx1">
              <a:alpha val="67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Demand modelling – requirements of the EU</a:t>
            </a:r>
            <a:endParaRPr lang="en-IE" sz="44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1758" y="4314497"/>
            <a:ext cx="6858000" cy="172646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Paul Riley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EIB-JASPERS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Warsaw, 8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May 2019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98" y="321970"/>
            <a:ext cx="1254235" cy="4354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786" y="238976"/>
            <a:ext cx="1087285" cy="46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4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C:\Users\riley\AppData\Local\Microsoft\Windows\Temporary Internet Files\Content.IE5\MHUHJH6U\Performance-review-200x25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4130675"/>
            <a:ext cx="1096962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12950" y="5313364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chemeClr val="accent2"/>
                </a:solidFill>
              </a:rPr>
              <a:t>Demand analysis through the whole planning - project cycle </a:t>
            </a:r>
            <a:r>
              <a:rPr lang="en-US" altLang="en-US" sz="2400" b="1" dirty="0" smtClean="0">
                <a:solidFill>
                  <a:schemeClr val="accent2"/>
                </a:solidFill>
              </a:rPr>
              <a:t>helps lead </a:t>
            </a:r>
            <a:r>
              <a:rPr lang="en-US" altLang="en-US" sz="2400" b="1" dirty="0">
                <a:solidFill>
                  <a:schemeClr val="accent2"/>
                </a:solidFill>
              </a:rPr>
              <a:t>to user-led, cost-efficient, feasible design</a:t>
            </a:r>
          </a:p>
        </p:txBody>
      </p:sp>
      <p:sp>
        <p:nvSpPr>
          <p:cNvPr id="3" name="Rectangle 2"/>
          <p:cNvSpPr/>
          <p:nvPr/>
        </p:nvSpPr>
        <p:spPr>
          <a:xfrm>
            <a:off x="1847850" y="128589"/>
            <a:ext cx="748823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1" hangingPunct="1">
              <a:defRPr/>
            </a:pPr>
            <a:r>
              <a:rPr lang="en-US" sz="2800" b="1" kern="0" dirty="0">
                <a:solidFill>
                  <a:schemeClr val="accent2"/>
                </a:solidFill>
                <a:latin typeface="+mj-lt"/>
              </a:rPr>
              <a:t>2. What is demand analysis used for 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59340923"/>
              </p:ext>
            </p:extLst>
          </p:nvPr>
        </p:nvGraphicFramePr>
        <p:xfrm>
          <a:off x="1847851" y="705966"/>
          <a:ext cx="813467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270" name="Picture 7" descr="C:\Users\riley\AppData\Local\Microsoft\Windows\Temporary Internet Files\Content.IE5\10DJTW19\C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9" y="4005264"/>
            <a:ext cx="13350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C:\Users\riley\AppData\Local\Microsoft\Windows\Temporary Internet Files\Content.IE5\PNMDQWL1\traffic-jam-cartoon-copyright2[1]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275138"/>
            <a:ext cx="2347912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3121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19288" y="1"/>
            <a:ext cx="7772400" cy="636103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chemeClr val="accent2"/>
                </a:solidFill>
              </a:rPr>
              <a:t>Content of presentation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51930108"/>
              </p:ext>
            </p:extLst>
          </p:nvPr>
        </p:nvGraphicFramePr>
        <p:xfrm>
          <a:off x="1661369" y="1196752"/>
          <a:ext cx="9039225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292" name="Picture 6" descr="C:\Users\riley\AppData\Local\Microsoft\Windows\Temporary Internet Files\Content.IE5\10DJTW19\SLE_clipart-illustration-orange-man-holding-question-mark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609" y="857181"/>
            <a:ext cx="1212850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4471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3026" y="47625"/>
            <a:ext cx="813752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1" hangingPunct="1">
              <a:defRPr/>
            </a:pPr>
            <a:r>
              <a:rPr lang="en-US" sz="2800" b="1" kern="0" dirty="0">
                <a:solidFill>
                  <a:schemeClr val="accent2"/>
                </a:solidFill>
                <a:latin typeface="+mj-lt"/>
              </a:rPr>
              <a:t>3. What modelling do I need ? Concepts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25257382"/>
              </p:ext>
            </p:extLst>
          </p:nvPr>
        </p:nvGraphicFramePr>
        <p:xfrm>
          <a:off x="1919536" y="980728"/>
          <a:ext cx="8204448" cy="5257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07084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188" y="5661026"/>
            <a:ext cx="7772400" cy="1109663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chemeClr val="accent2"/>
                </a:solidFill>
              </a:rPr>
              <a:t>No One-Size-Fits-All </a:t>
            </a:r>
            <a:br>
              <a:rPr lang="en-US" altLang="en-US" sz="2400" b="1" dirty="0">
                <a:solidFill>
                  <a:schemeClr val="accent2"/>
                </a:solidFill>
              </a:rPr>
            </a:br>
            <a:r>
              <a:rPr lang="en-US" altLang="en-US" sz="2400" b="1" u="sng" dirty="0" err="1">
                <a:solidFill>
                  <a:schemeClr val="accent2"/>
                </a:solidFill>
              </a:rPr>
              <a:t>Analyse</a:t>
            </a:r>
            <a:r>
              <a:rPr lang="en-US" altLang="en-US" sz="2400" b="1" u="sng" dirty="0">
                <a:solidFill>
                  <a:schemeClr val="accent2"/>
                </a:solidFill>
              </a:rPr>
              <a:t> the Context !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7125" y="128589"/>
            <a:ext cx="849788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1" hangingPunct="1">
              <a:defRPr/>
            </a:pPr>
            <a:r>
              <a:rPr lang="en-US" sz="2800" b="1" kern="0" dirty="0">
                <a:solidFill>
                  <a:schemeClr val="accent2"/>
                </a:solidFill>
                <a:latin typeface="+mj-lt"/>
              </a:rPr>
              <a:t>3. What modelling do I need ? Considerations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73399033"/>
              </p:ext>
            </p:extLst>
          </p:nvPr>
        </p:nvGraphicFramePr>
        <p:xfrm>
          <a:off x="1919536" y="1052736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24120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7529" y="1"/>
            <a:ext cx="7772400" cy="556724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chemeClr val="accent2"/>
                </a:solidFill>
              </a:rPr>
              <a:t>Content of presentation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13656195"/>
              </p:ext>
            </p:extLst>
          </p:nvPr>
        </p:nvGraphicFramePr>
        <p:xfrm>
          <a:off x="1661370" y="1196752"/>
          <a:ext cx="8899127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:\Users\riley\AppData\Local\Microsoft\Windows\Temporary Internet Files\Content.IE5\9SWGZTV6\datasales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556724"/>
            <a:ext cx="1223963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3741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3026" y="47625"/>
            <a:ext cx="813752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1" hangingPunct="1">
              <a:defRPr/>
            </a:pPr>
            <a:r>
              <a:rPr lang="en-US" sz="2800" b="1" kern="0" dirty="0">
                <a:solidFill>
                  <a:schemeClr val="accent2"/>
                </a:solidFill>
              </a:rPr>
              <a:t>4. Data, surveys and evidence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57143520"/>
              </p:ext>
            </p:extLst>
          </p:nvPr>
        </p:nvGraphicFramePr>
        <p:xfrm>
          <a:off x="1919536" y="980728"/>
          <a:ext cx="8280920" cy="4319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8" name="Title 1"/>
          <p:cNvSpPr>
            <a:spLocks noGrp="1"/>
          </p:cNvSpPr>
          <p:nvPr>
            <p:ph type="ctrTitle"/>
          </p:nvPr>
        </p:nvSpPr>
        <p:spPr>
          <a:xfrm>
            <a:off x="5159698" y="5266421"/>
            <a:ext cx="4103687" cy="1470025"/>
          </a:xfrm>
        </p:spPr>
        <p:txBody>
          <a:bodyPr/>
          <a:lstStyle/>
          <a:p>
            <a:r>
              <a:rPr lang="en-US" altLang="en-US" sz="2800" dirty="0"/>
              <a:t>Rubbish in</a:t>
            </a:r>
            <a:br>
              <a:rPr lang="en-US" altLang="en-US" sz="2800" dirty="0"/>
            </a:br>
            <a:r>
              <a:rPr lang="en-US" altLang="en-US" sz="2800" dirty="0"/>
              <a:t>Rubbish out</a:t>
            </a:r>
            <a:endParaRPr lang="en-GB" altLang="en-US" sz="2800" dirty="0"/>
          </a:p>
        </p:txBody>
      </p:sp>
      <p:pic>
        <p:nvPicPr>
          <p:cNvPr id="21509" name="Picture 3" descr="C:\Users\riley\AppData\Local\Microsoft\Windows\Temporary Internet Files\Content.IE5\10DJTW19\28227-clip-art-graphic-of-a-metal-trash-can-cartoon-character-with-open-arms-by-toons4biz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436" y="5429141"/>
            <a:ext cx="115252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rved Left Arrow 1"/>
          <p:cNvSpPr/>
          <p:nvPr/>
        </p:nvSpPr>
        <p:spPr>
          <a:xfrm flipV="1">
            <a:off x="9756775" y="2492375"/>
            <a:ext cx="731838" cy="12969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Curved Right Arrow 2"/>
          <p:cNvSpPr/>
          <p:nvPr/>
        </p:nvSpPr>
        <p:spPr>
          <a:xfrm>
            <a:off x="1619251" y="2492375"/>
            <a:ext cx="792163" cy="15128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527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19288" y="1"/>
            <a:ext cx="7772400" cy="576469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accent2"/>
                </a:solidFill>
              </a:rPr>
              <a:t>Content of presentation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42660504"/>
              </p:ext>
            </p:extLst>
          </p:nvPr>
        </p:nvGraphicFramePr>
        <p:xfrm>
          <a:off x="1661370" y="1196752"/>
          <a:ext cx="8899127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:\Users\riley\AppData\Local\Microsoft\Windows\Temporary Internet Files\Content.IE5\10DJTW19\9_forecast_east_coast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138238"/>
            <a:ext cx="20986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1929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1343026" y="47625"/>
            <a:ext cx="8137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5. Forecasting the future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32171984"/>
              </p:ext>
            </p:extLst>
          </p:nvPr>
        </p:nvGraphicFramePr>
        <p:xfrm>
          <a:off x="1775520" y="980728"/>
          <a:ext cx="8568952" cy="5688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rved Left Arrow 1"/>
          <p:cNvSpPr/>
          <p:nvPr/>
        </p:nvSpPr>
        <p:spPr>
          <a:xfrm>
            <a:off x="10056814" y="3286126"/>
            <a:ext cx="503237" cy="122396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213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19288" y="1"/>
            <a:ext cx="7772400" cy="596347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chemeClr val="accent2"/>
                </a:solidFill>
              </a:rPr>
              <a:t>Content of presentation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2320458"/>
              </p:ext>
            </p:extLst>
          </p:nvPr>
        </p:nvGraphicFramePr>
        <p:xfrm>
          <a:off x="1661369" y="1196752"/>
          <a:ext cx="877962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556" name="Picture 2" descr="C:\Users\riley\AppData\Local\Microsoft\Windows\Temporary Internet Files\Content.IE5\HBU6BHLI\procurement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1109664"/>
            <a:ext cx="1090612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4" descr="C:\Users\riley\AppData\Local\Microsoft\Windows\Temporary Internet Files\Content.IE5\FX7357LE\Tools_clipart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1" y="1125539"/>
            <a:ext cx="11668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8500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title"/>
          </p:nvPr>
        </p:nvSpPr>
        <p:spPr>
          <a:xfrm>
            <a:off x="2640014" y="348703"/>
            <a:ext cx="7210425" cy="417513"/>
          </a:xfrm>
        </p:spPr>
        <p:txBody>
          <a:bodyPr>
            <a:noAutofit/>
          </a:bodyPr>
          <a:lstStyle/>
          <a:p>
            <a:pPr marL="342900" indent="-342900"/>
            <a:r>
              <a:rPr lang="en-US" altLang="en-US" sz="2800" b="1" dirty="0">
                <a:solidFill>
                  <a:schemeClr val="accent2"/>
                </a:solidFill>
                <a:cs typeface="Arial" panose="020B0604020202020204" pitchFamily="34" charset="0"/>
              </a:rPr>
              <a:t/>
            </a:r>
            <a:br>
              <a:rPr lang="en-US" altLang="en-US" sz="2800" b="1" dirty="0">
                <a:solidFill>
                  <a:schemeClr val="accent2"/>
                </a:solidFill>
                <a:cs typeface="Arial" panose="020B0604020202020204" pitchFamily="34" charset="0"/>
              </a:rPr>
            </a:br>
            <a:r>
              <a:rPr lang="en-US" altLang="en-US" sz="2800" b="1" dirty="0">
                <a:solidFill>
                  <a:schemeClr val="accent2"/>
                </a:solidFill>
                <a:cs typeface="Arial" panose="020B0604020202020204" pitchFamily="34" charset="0"/>
              </a:rPr>
              <a:t>6. Procuring, operating + maintaining models</a:t>
            </a:r>
            <a:br>
              <a:rPr lang="en-US" altLang="en-US" sz="2800" b="1" dirty="0">
                <a:solidFill>
                  <a:schemeClr val="accent2"/>
                </a:solidFill>
                <a:cs typeface="Arial" panose="020B0604020202020204" pitchFamily="34" charset="0"/>
              </a:rPr>
            </a:br>
            <a:r>
              <a:rPr lang="en-US" altLang="en-US" sz="2800" b="1" dirty="0">
                <a:solidFill>
                  <a:schemeClr val="accent2"/>
                </a:solidFill>
              </a:rPr>
              <a:t/>
            </a:r>
            <a:br>
              <a:rPr lang="en-US" altLang="en-US" sz="2800" b="1" dirty="0">
                <a:solidFill>
                  <a:schemeClr val="accent2"/>
                </a:solidFill>
              </a:rPr>
            </a:br>
            <a:endParaRPr lang="en-US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24579" name="Rectangle 6"/>
          <p:cNvSpPr txBox="1">
            <a:spLocks noChangeArrowheads="1"/>
          </p:cNvSpPr>
          <p:nvPr/>
        </p:nvSpPr>
        <p:spPr bwMode="auto">
          <a:xfrm>
            <a:off x="2625613" y="6293638"/>
            <a:ext cx="7210425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Route to quality / effective demand analysis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93745" y="982397"/>
            <a:ext cx="8907726" cy="5472608"/>
            <a:chOff x="1603075" y="1499232"/>
            <a:chExt cx="8907726" cy="5472608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970490872"/>
                </p:ext>
              </p:extLst>
            </p:nvPr>
          </p:nvGraphicFramePr>
          <p:xfrm>
            <a:off x="1603075" y="1499232"/>
            <a:ext cx="8907726" cy="54726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Bent Arrow 7"/>
            <p:cNvSpPr/>
            <p:nvPr/>
          </p:nvSpPr>
          <p:spPr>
            <a:xfrm>
              <a:off x="3570289" y="1636713"/>
              <a:ext cx="814387" cy="1071562"/>
            </a:xfrm>
            <a:prstGeom prst="ben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4" name="Bent Arrow 13"/>
            <p:cNvSpPr/>
            <p:nvPr/>
          </p:nvSpPr>
          <p:spPr>
            <a:xfrm flipH="1">
              <a:off x="7824789" y="1625601"/>
              <a:ext cx="841375" cy="1082675"/>
            </a:xfrm>
            <a:prstGeom prst="ben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15041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1" y="-171400"/>
            <a:ext cx="8030319" cy="1052513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chemeClr val="accent2"/>
                </a:solidFill>
              </a:rPr>
              <a:t>Content of presentation on demand modelling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75296669"/>
              </p:ext>
            </p:extLst>
          </p:nvPr>
        </p:nvGraphicFramePr>
        <p:xfrm>
          <a:off x="1661369" y="1196752"/>
          <a:ext cx="889912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86094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37196115"/>
              </p:ext>
            </p:extLst>
          </p:nvPr>
        </p:nvGraphicFramePr>
        <p:xfrm>
          <a:off x="1735997" y="980728"/>
          <a:ext cx="889912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6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9331" y="0"/>
            <a:ext cx="11718234" cy="57647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>
                <a:solidFill>
                  <a:schemeClr val="accent2"/>
                </a:solidFill>
              </a:rPr>
              <a:t>Demand modelling and EC requirements - SUMMARY</a:t>
            </a:r>
            <a:endParaRPr lang="en-US" alt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920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2" b="4879"/>
          <a:stretch/>
        </p:blipFill>
        <p:spPr>
          <a:xfrm>
            <a:off x="0" y="0"/>
            <a:ext cx="12192000" cy="690196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11BB-8DD1-4825-BE1B-1A43B6515EDE}" type="slidenum">
              <a:rPr lang="en-IE" smtClean="0"/>
              <a:t>21</a:t>
            </a:fld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52650" y="3230217"/>
            <a:ext cx="7886700" cy="1843226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Questions ? </a:t>
            </a:r>
            <a:endParaRPr lang="en-GB" sz="4000" dirty="0" smtClean="0"/>
          </a:p>
          <a:p>
            <a:pPr marL="0" indent="0" algn="ctr">
              <a:buNone/>
            </a:pPr>
            <a:r>
              <a:rPr lang="en-GB" dirty="0" smtClean="0"/>
              <a:t>More </a:t>
            </a:r>
            <a:r>
              <a:rPr lang="en-GB" dirty="0"/>
              <a:t>information:</a:t>
            </a:r>
          </a:p>
          <a:p>
            <a:pPr marL="0" indent="0" algn="ctr">
              <a:buClr>
                <a:srgbClr val="F46233"/>
              </a:buClr>
              <a:buNone/>
            </a:pPr>
            <a:r>
              <a:rPr lang="en-GB" dirty="0">
                <a:solidFill>
                  <a:schemeClr val="tx2"/>
                </a:solidFill>
                <a:hlinkClick r:id="rId3"/>
              </a:rPr>
              <a:t>http://jaspers.eib.org/</a:t>
            </a:r>
            <a:endParaRPr lang="en-GB" dirty="0">
              <a:solidFill>
                <a:schemeClr val="tx2"/>
              </a:solidFill>
            </a:endParaRPr>
          </a:p>
          <a:p>
            <a:pPr marL="0" indent="0" algn="ctr">
              <a:buClr>
                <a:srgbClr val="F46233"/>
              </a:buClr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8938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88729" y="31638"/>
            <a:ext cx="7772400" cy="624345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chemeClr val="accent2"/>
                </a:solidFill>
              </a:rPr>
              <a:t>Content of presentation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46107593"/>
              </p:ext>
            </p:extLst>
          </p:nvPr>
        </p:nvGraphicFramePr>
        <p:xfrm>
          <a:off x="1661369" y="1196752"/>
          <a:ext cx="882712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4" name="Picture 4" descr="C:\Users\riley\AppData\Local\Microsoft\Windows\Temporary Internet Files\Content.IE5\EYX166DY\rule_book1[1]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971551"/>
            <a:ext cx="16414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300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2063751" y="476251"/>
            <a:ext cx="7210425" cy="41751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b="1" dirty="0">
                <a:solidFill>
                  <a:schemeClr val="accent2"/>
                </a:solidFill>
              </a:rPr>
              <a:t>1. Needs of EC 2014-2020 (1)</a:t>
            </a:r>
            <a:r>
              <a:rPr lang="en-GB" altLang="en-US" sz="2800" dirty="0">
                <a:solidFill>
                  <a:schemeClr val="accent2"/>
                </a:solidFill>
              </a:rPr>
              <a:t/>
            </a:r>
            <a:br>
              <a:rPr lang="en-GB" altLang="en-US" sz="2800" dirty="0">
                <a:solidFill>
                  <a:schemeClr val="accent2"/>
                </a:solidFill>
              </a:rPr>
            </a:br>
            <a:endParaRPr lang="en-US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4099" name="Rectangle 7"/>
          <p:cNvSpPr>
            <a:spLocks noGrp="1" noChangeArrowheads="1"/>
          </p:cNvSpPr>
          <p:nvPr>
            <p:ph idx="1"/>
          </p:nvPr>
        </p:nvSpPr>
        <p:spPr>
          <a:xfrm>
            <a:off x="1847850" y="1196975"/>
            <a:ext cx="6264375" cy="4929188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q"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en-US" dirty="0"/>
              <a:t>Key input to CBA benefits and planning</a:t>
            </a:r>
          </a:p>
          <a:p>
            <a:pPr marL="457200" lvl="1" indent="0">
              <a:buNone/>
              <a:defRPr/>
            </a:pPr>
            <a:endParaRPr lang="en-US" dirty="0"/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Guide </a:t>
            </a:r>
            <a:r>
              <a:rPr lang="en-US" dirty="0" smtClean="0"/>
              <a:t>and demonstrate </a:t>
            </a:r>
            <a:r>
              <a:rPr lang="en-US" dirty="0"/>
              <a:t>value for money viable solutions </a:t>
            </a:r>
          </a:p>
          <a:p>
            <a:pPr marL="457200" lvl="1" indent="0">
              <a:buNone/>
              <a:defRPr/>
            </a:pPr>
            <a:endParaRPr lang="en-US" dirty="0"/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en-US" dirty="0"/>
              <a:t>Avoid :</a:t>
            </a:r>
          </a:p>
          <a:p>
            <a:pPr lvl="2" eaLnBrk="1" hangingPunct="1"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Underperformance, sub-optimality</a:t>
            </a:r>
          </a:p>
          <a:p>
            <a:pPr lvl="2" eaLnBrk="1" hangingPunct="1"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Under and over-dimensioning</a:t>
            </a:r>
            <a:endParaRPr lang="en-GB" dirty="0"/>
          </a:p>
          <a:p>
            <a:pPr marL="457200" lvl="1" indent="0"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schemeClr val="accent2"/>
              </a:solidFill>
            </a:endParaRPr>
          </a:p>
          <a:p>
            <a:pPr marL="457200" lvl="1" indent="0">
              <a:buNone/>
              <a:defRPr/>
            </a:pPr>
            <a:endParaRPr lang="en-GB" dirty="0">
              <a:solidFill>
                <a:schemeClr val="accent2"/>
              </a:solidFill>
            </a:endParaRPr>
          </a:p>
          <a:p>
            <a:pPr marL="0" indent="0">
              <a:defRPr/>
            </a:pPr>
            <a:endParaRPr lang="en-US" altLang="en-US" sz="1600" dirty="0">
              <a:solidFill>
                <a:schemeClr val="accent2"/>
              </a:solidFill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2053347" y="1268760"/>
            <a:ext cx="8493597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400" b="1" kern="0" dirty="0">
                <a:solidFill>
                  <a:schemeClr val="accent2"/>
                </a:solidFill>
              </a:rPr>
              <a:t>Emphasis on robust demand modelling in </a:t>
            </a:r>
            <a:r>
              <a:rPr lang="en-US" altLang="en-US" sz="2400" b="1" dirty="0">
                <a:solidFill>
                  <a:schemeClr val="accent2"/>
                </a:solidFill>
              </a:rPr>
              <a:t>2014-2020</a:t>
            </a:r>
            <a:r>
              <a:rPr lang="en-GB" altLang="en-US" sz="2400" kern="0" dirty="0">
                <a:solidFill>
                  <a:schemeClr val="accent2"/>
                </a:solidFill>
              </a:rPr>
              <a:t/>
            </a:r>
            <a:br>
              <a:rPr lang="en-GB" altLang="en-US" sz="2400" kern="0" dirty="0">
                <a:solidFill>
                  <a:schemeClr val="accent2"/>
                </a:solidFill>
              </a:rPr>
            </a:br>
            <a:endParaRPr lang="en-US" altLang="en-US" sz="2400" b="1" kern="0" dirty="0">
              <a:solidFill>
                <a:schemeClr val="accent2"/>
              </a:solidFill>
            </a:endParaRPr>
          </a:p>
        </p:txBody>
      </p:sp>
      <p:pic>
        <p:nvPicPr>
          <p:cNvPr id="614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551" y="3429000"/>
            <a:ext cx="2415797" cy="315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39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title"/>
          </p:nvPr>
        </p:nvSpPr>
        <p:spPr>
          <a:xfrm>
            <a:off x="1992314" y="476251"/>
            <a:ext cx="7210425" cy="417513"/>
          </a:xfrm>
        </p:spPr>
        <p:txBody>
          <a:bodyPr>
            <a:noAutofit/>
          </a:bodyPr>
          <a:lstStyle/>
          <a:p>
            <a:pPr marL="342900" indent="-342900"/>
            <a:r>
              <a:rPr lang="en-US" altLang="en-US" sz="2800" b="1" dirty="0">
                <a:solidFill>
                  <a:schemeClr val="accent2"/>
                </a:solidFill>
              </a:rPr>
              <a:t>1. Needs of EC 2014-2020 (2)</a:t>
            </a:r>
            <a:br>
              <a:rPr lang="en-US" altLang="en-US" sz="2800" b="1" dirty="0">
                <a:solidFill>
                  <a:schemeClr val="accent2"/>
                </a:solidFill>
              </a:rPr>
            </a:br>
            <a:endParaRPr lang="en-US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0" y="1196975"/>
            <a:ext cx="8172450" cy="4929188"/>
          </a:xfrm>
        </p:spPr>
        <p:txBody>
          <a:bodyPr/>
          <a:lstStyle/>
          <a:p>
            <a:pPr marL="0" indent="0">
              <a:buNone/>
              <a:defRPr/>
            </a:pPr>
            <a:endParaRPr lang="en-GB" sz="2400" dirty="0">
              <a:solidFill>
                <a:schemeClr val="accent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en-US" dirty="0"/>
              <a:t>Demand analysis quantifies the social need for an investment, document :</a:t>
            </a: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endParaRPr lang="en-US" dirty="0"/>
          </a:p>
          <a:p>
            <a:pPr lvl="2" eaLnBrk="1" hangingPunct="1">
              <a:buFont typeface="Wingdings" panose="05000000000000000000" pitchFamily="2" charset="2"/>
              <a:buChar char="ü"/>
              <a:defRPr/>
            </a:pPr>
            <a:r>
              <a:rPr lang="en-US" dirty="0"/>
              <a:t>Current demand by use of models and actual data</a:t>
            </a:r>
          </a:p>
          <a:p>
            <a:pPr lvl="2" eaLnBrk="1" hangingPunct="1">
              <a:buFont typeface="Wingdings" panose="05000000000000000000" pitchFamily="2" charset="2"/>
              <a:buChar char="ü"/>
              <a:defRPr/>
            </a:pPr>
            <a:endParaRPr lang="en-US" dirty="0"/>
          </a:p>
          <a:p>
            <a:pPr lvl="2" eaLnBrk="1" hangingPunct="1">
              <a:buFont typeface="Wingdings" panose="05000000000000000000" pitchFamily="2" charset="2"/>
              <a:buChar char="ü"/>
              <a:defRPr/>
            </a:pPr>
            <a:r>
              <a:rPr lang="en-US" dirty="0"/>
              <a:t>Forecast demand from macro-economic and sector forecasts and considering demand elasticities to relevant determinants</a:t>
            </a:r>
          </a:p>
          <a:p>
            <a:pPr lvl="2" eaLnBrk="1" hangingPunct="1">
              <a:buFont typeface="Wingdings" panose="05000000000000000000" pitchFamily="2" charset="2"/>
              <a:buChar char="ü"/>
              <a:defRPr/>
            </a:pPr>
            <a:endParaRPr lang="en-US" dirty="0"/>
          </a:p>
          <a:p>
            <a:pPr lvl="2" eaLnBrk="1" hangingPunct="1">
              <a:buFont typeface="Wingdings" panose="05000000000000000000" pitchFamily="2" charset="2"/>
              <a:buChar char="ü"/>
              <a:defRPr/>
            </a:pPr>
            <a:r>
              <a:rPr lang="en-US" dirty="0"/>
              <a:t>Supply side aspects and network effects</a:t>
            </a:r>
            <a:endParaRPr lang="en-US" i="1" dirty="0"/>
          </a:p>
          <a:p>
            <a:pPr marL="914400" lvl="2" indent="0"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en-GB" sz="2400" dirty="0">
              <a:solidFill>
                <a:schemeClr val="accent2"/>
              </a:solidFill>
            </a:endParaRPr>
          </a:p>
          <a:p>
            <a:pPr marL="0" indent="0">
              <a:defRPr/>
            </a:pPr>
            <a:endParaRPr lang="en-US" altLang="en-US" sz="1600" dirty="0">
              <a:solidFill>
                <a:schemeClr val="accent2"/>
              </a:solidFill>
            </a:endParaRPr>
          </a:p>
        </p:txBody>
      </p:sp>
      <p:sp>
        <p:nvSpPr>
          <p:cNvPr id="7172" name="Rectangle 6"/>
          <p:cNvSpPr txBox="1">
            <a:spLocks noChangeArrowheads="1"/>
          </p:cNvSpPr>
          <p:nvPr/>
        </p:nvSpPr>
        <p:spPr bwMode="auto">
          <a:xfrm>
            <a:off x="2063751" y="1079501"/>
            <a:ext cx="7210425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CBA legislation 2014-2020 (IA 207/215 annex III)</a:t>
            </a:r>
            <a:r>
              <a:rPr lang="en-GB" altLang="en-US" sz="2400" b="1" dirty="0">
                <a:solidFill>
                  <a:schemeClr val="accent2"/>
                </a:solidFill>
              </a:rPr>
              <a:t/>
            </a:r>
            <a:br>
              <a:rPr lang="en-GB" altLang="en-US" sz="2400" b="1" dirty="0">
                <a:solidFill>
                  <a:schemeClr val="accent2"/>
                </a:solidFill>
              </a:rPr>
            </a:br>
            <a:endParaRPr lang="en-US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6" name="Form"/>
          <p:cNvSpPr>
            <a:spLocks noEditPoints="1" noChangeArrowheads="1"/>
          </p:cNvSpPr>
          <p:nvPr/>
        </p:nvSpPr>
        <p:spPr bwMode="auto">
          <a:xfrm>
            <a:off x="10094429" y="4243803"/>
            <a:ext cx="1809750" cy="22193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4740 w 21600"/>
              <a:gd name="T22" fmla="*/ 1309 h 21600"/>
              <a:gd name="T23" fmla="*/ 19410 w 21600"/>
              <a:gd name="T24" fmla="*/ 16331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7675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>
          <a:xfrm>
            <a:off x="1991545" y="286544"/>
            <a:ext cx="7210425" cy="417513"/>
          </a:xfrm>
        </p:spPr>
        <p:txBody>
          <a:bodyPr>
            <a:noAutofit/>
          </a:bodyPr>
          <a:lstStyle/>
          <a:p>
            <a:pPr marL="342900" indent="-342900"/>
            <a:r>
              <a:rPr lang="en-US" altLang="en-US" sz="2800" b="1" dirty="0">
                <a:solidFill>
                  <a:schemeClr val="accent2"/>
                </a:solidFill>
              </a:rPr>
              <a:t>1. Needs of EC 2014-2020 (3)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74825" y="1412875"/>
            <a:ext cx="8147050" cy="4929188"/>
          </a:xfrm>
        </p:spPr>
        <p:txBody>
          <a:bodyPr/>
          <a:lstStyle/>
          <a:p>
            <a:pPr marL="0" indent="0">
              <a:buNone/>
            </a:pPr>
            <a:endParaRPr lang="en-GB" altLang="en-US" sz="2400">
              <a:solidFill>
                <a:schemeClr val="accent2"/>
              </a:solidFill>
            </a:endParaRP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/>
              <a:t>2.6.1 Reflects annex III of legislation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/>
              <a:t>3.5.1 - Factors influencing demand analysis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/>
              <a:t>3.5.2 - Hypotheses, methods and inputs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/>
              <a:t>3.5.3 – Analysis outputs / inputs into CBA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/>
              <a:t>Transport modelling expected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/>
              <a:t>Transparency of method and assumptions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GB" altLang="en-US" smtClean="0">
              <a:solidFill>
                <a:schemeClr val="accent2"/>
              </a:solidFill>
            </a:endParaRPr>
          </a:p>
          <a:p>
            <a:pPr marL="0" indent="0"/>
            <a:endParaRPr lang="en-US" altLang="en-US" sz="1600">
              <a:solidFill>
                <a:schemeClr val="accent2"/>
              </a:solidFill>
            </a:endParaRPr>
          </a:p>
        </p:txBody>
      </p:sp>
      <p:sp>
        <p:nvSpPr>
          <p:cNvPr id="9220" name="Rectangle 6"/>
          <p:cNvSpPr txBox="1">
            <a:spLocks noChangeArrowheads="1"/>
          </p:cNvSpPr>
          <p:nvPr/>
        </p:nvSpPr>
        <p:spPr bwMode="auto">
          <a:xfrm>
            <a:off x="2063751" y="1079501"/>
            <a:ext cx="7210425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CBA guidance 2014-2020</a:t>
            </a:r>
          </a:p>
        </p:txBody>
      </p:sp>
      <p:pic>
        <p:nvPicPr>
          <p:cNvPr id="9221" name="Picture 5" descr="C:\Users\riley\AppData\Local\Microsoft\Windows\Temporary Internet Files\Content.IE5\BMS8RWHE\guidance2[1]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4" y="4724401"/>
            <a:ext cx="24606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7353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>
          <a:xfrm>
            <a:off x="1992314" y="476251"/>
            <a:ext cx="7210425" cy="417513"/>
          </a:xfrm>
        </p:spPr>
        <p:txBody>
          <a:bodyPr>
            <a:noAutofit/>
          </a:bodyPr>
          <a:lstStyle/>
          <a:p>
            <a:pPr marL="342900" indent="-342900"/>
            <a:r>
              <a:rPr lang="en-US" altLang="en-US" sz="2800" b="1" dirty="0">
                <a:solidFill>
                  <a:schemeClr val="accent2"/>
                </a:solidFill>
              </a:rPr>
              <a:t>1. Needs of EC 2014-2020 (4)</a:t>
            </a:r>
            <a:br>
              <a:rPr lang="en-US" altLang="en-US" sz="2800" b="1" dirty="0">
                <a:solidFill>
                  <a:schemeClr val="accent2"/>
                </a:solidFill>
              </a:rPr>
            </a:br>
            <a:endParaRPr lang="en-US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2413" y="1295400"/>
            <a:ext cx="8147051" cy="4929188"/>
          </a:xfrm>
        </p:spPr>
        <p:txBody>
          <a:bodyPr/>
          <a:lstStyle/>
          <a:p>
            <a:pPr marL="0" indent="0">
              <a:buNone/>
              <a:defRPr/>
            </a:pPr>
            <a:endParaRPr lang="en-GB" sz="2400" dirty="0">
              <a:solidFill>
                <a:schemeClr val="accent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en-US" dirty="0"/>
              <a:t>IQR Criteria (IA 480/214) 4.1 : </a:t>
            </a:r>
          </a:p>
          <a:p>
            <a:pPr lvl="2" eaLnBrk="1" hangingPunct="1">
              <a:buFont typeface="Wingdings" panose="05000000000000000000" pitchFamily="2" charset="2"/>
              <a:buChar char="ü"/>
              <a:defRPr/>
            </a:pPr>
            <a:r>
              <a:rPr lang="en-US" i="1" dirty="0" smtClean="0"/>
              <a:t>Demand analysis - reliable and </a:t>
            </a:r>
            <a:r>
              <a:rPr lang="en-US" i="1" dirty="0"/>
              <a:t>based on realistic estimates reflecting trends and developments</a:t>
            </a:r>
          </a:p>
          <a:p>
            <a:pPr marL="457200" lvl="1" indent="0">
              <a:buNone/>
              <a:defRPr/>
            </a:pPr>
            <a:endParaRPr lang="en-US" dirty="0"/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en-US" dirty="0"/>
              <a:t>Funding application documentation required (IA 207/215 – Annex II D.1)</a:t>
            </a:r>
          </a:p>
          <a:p>
            <a:pPr lvl="2" eaLnBrk="1" hangingPunct="1">
              <a:buFont typeface="Wingdings" panose="05000000000000000000" pitchFamily="2" charset="2"/>
              <a:buChar char="ü"/>
              <a:defRPr/>
            </a:pPr>
            <a:r>
              <a:rPr lang="en-US" i="1" dirty="0" smtClean="0"/>
              <a:t>Methodology, assumptions and baselines</a:t>
            </a:r>
          </a:p>
          <a:p>
            <a:pPr lvl="2" eaLnBrk="1" hangingPunct="1">
              <a:buFont typeface="Wingdings" panose="05000000000000000000" pitchFamily="2" charset="2"/>
              <a:buChar char="ü"/>
              <a:defRPr/>
            </a:pPr>
            <a:r>
              <a:rPr lang="en-US" i="1" dirty="0" smtClean="0"/>
              <a:t>Historical/current/forecast demand</a:t>
            </a:r>
          </a:p>
          <a:p>
            <a:pPr lvl="2" eaLnBrk="1" hangingPunct="1">
              <a:buFont typeface="Wingdings" panose="05000000000000000000" pitchFamily="2" charset="2"/>
              <a:buChar char="ü"/>
              <a:defRPr/>
            </a:pPr>
            <a:r>
              <a:rPr lang="en-US" i="1" dirty="0" smtClean="0"/>
              <a:t>Forecast per option</a:t>
            </a:r>
          </a:p>
          <a:p>
            <a:pPr lvl="2" eaLnBrk="1" hangingPunct="1">
              <a:buFont typeface="Wingdings" panose="05000000000000000000" pitchFamily="2" charset="2"/>
              <a:buChar char="ü"/>
              <a:defRPr/>
            </a:pPr>
            <a:r>
              <a:rPr lang="en-US" i="1" dirty="0" smtClean="0"/>
              <a:t>Supply side aspects, network effects</a:t>
            </a: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914400" lvl="2" indent="0"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en-GB" sz="2400" dirty="0">
              <a:solidFill>
                <a:schemeClr val="accent2"/>
              </a:solidFill>
            </a:endParaRPr>
          </a:p>
          <a:p>
            <a:pPr marL="0" indent="0">
              <a:defRPr/>
            </a:pPr>
            <a:endParaRPr lang="en-US" altLang="en-US" sz="1600" dirty="0">
              <a:solidFill>
                <a:schemeClr val="accent2"/>
              </a:solidFill>
            </a:endParaRPr>
          </a:p>
        </p:txBody>
      </p:sp>
      <p:sp>
        <p:nvSpPr>
          <p:cNvPr id="8196" name="Form"/>
          <p:cNvSpPr>
            <a:spLocks noEditPoints="1" noChangeArrowheads="1"/>
          </p:cNvSpPr>
          <p:nvPr/>
        </p:nvSpPr>
        <p:spPr bwMode="auto">
          <a:xfrm>
            <a:off x="8543925" y="4005264"/>
            <a:ext cx="1809750" cy="22193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4740 w 21600"/>
              <a:gd name="T22" fmla="*/ 1309 h 21600"/>
              <a:gd name="T23" fmla="*/ 19410 w 21600"/>
              <a:gd name="T24" fmla="*/ 16331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8197" name="Rectangle 6"/>
          <p:cNvSpPr txBox="1">
            <a:spLocks noChangeArrowheads="1"/>
          </p:cNvSpPr>
          <p:nvPr/>
        </p:nvSpPr>
        <p:spPr bwMode="auto">
          <a:xfrm>
            <a:off x="2063751" y="1079501"/>
            <a:ext cx="7210425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Funding application legislation 2014-2020</a:t>
            </a:r>
          </a:p>
        </p:txBody>
      </p:sp>
    </p:spTree>
    <p:extLst>
      <p:ext uri="{BB962C8B-B14F-4D97-AF65-F5344CB8AC3E}">
        <p14:creationId xmlns:p14="http://schemas.microsoft.com/office/powerpoint/2010/main" val="100170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>
          <a:xfrm>
            <a:off x="1919537" y="159904"/>
            <a:ext cx="7210425" cy="417513"/>
          </a:xfrm>
        </p:spPr>
        <p:txBody>
          <a:bodyPr>
            <a:noAutofit/>
          </a:bodyPr>
          <a:lstStyle/>
          <a:p>
            <a:pPr marL="342900" indent="-342900"/>
            <a:r>
              <a:rPr lang="en-US" altLang="en-US" sz="2800" b="1" dirty="0">
                <a:solidFill>
                  <a:schemeClr val="accent2"/>
                </a:solidFill>
              </a:rPr>
              <a:t>1. Needs of EC </a:t>
            </a:r>
            <a:r>
              <a:rPr lang="en-US" altLang="en-US" sz="2800" b="1" dirty="0" smtClean="0">
                <a:solidFill>
                  <a:schemeClr val="accent2"/>
                </a:solidFill>
              </a:rPr>
              <a:t>2021-2027</a:t>
            </a:r>
            <a:endParaRPr lang="en-US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304626" y="3571757"/>
            <a:ext cx="7693100" cy="1631577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sz="1600" dirty="0"/>
              <a:t>	</a:t>
            </a:r>
            <a:r>
              <a:rPr lang="en-US" altLang="en-US" sz="2000" dirty="0">
                <a:solidFill>
                  <a:srgbClr val="7030A0"/>
                </a:solidFill>
              </a:rPr>
              <a:t>Comprehensive transport planning </a:t>
            </a:r>
            <a:r>
              <a:rPr lang="en-US" altLang="en-US" sz="2000" u="sng" dirty="0">
                <a:solidFill>
                  <a:srgbClr val="7030A0"/>
                </a:solidFill>
              </a:rPr>
              <a:t>at the appropriate level </a:t>
            </a:r>
            <a:endParaRPr lang="en-US" altLang="en-US" sz="2000" dirty="0">
              <a:solidFill>
                <a:srgbClr val="7030A0"/>
              </a:solidFill>
            </a:endParaRPr>
          </a:p>
          <a:p>
            <a:pPr lvl="3" eaLnBrk="1" hangingPunct="1">
              <a:buFont typeface="Wingdings" panose="05000000000000000000" pitchFamily="2" charset="2"/>
              <a:buChar char="ü"/>
            </a:pPr>
            <a:r>
              <a:rPr lang="en-US" altLang="en-US" sz="2000" dirty="0" smtClean="0">
                <a:solidFill>
                  <a:schemeClr val="accent2">
                    <a:lumMod val="50000"/>
                  </a:schemeClr>
                </a:solidFill>
              </a:rPr>
              <a:t>Includes economic justification of the planned investments, </a:t>
            </a:r>
            <a:r>
              <a:rPr lang="en-US" altLang="en-US" sz="2000" u="sng" dirty="0" smtClean="0">
                <a:solidFill>
                  <a:schemeClr val="accent2">
                    <a:lumMod val="50000"/>
                  </a:schemeClr>
                </a:solidFill>
              </a:rPr>
              <a:t>underpinned by demand analysis and traffic modelling</a:t>
            </a:r>
            <a:endParaRPr lang="en-GB" alt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</p:txBody>
      </p:sp>
      <p:sp>
        <p:nvSpPr>
          <p:cNvPr id="9220" name="Rectangle 6"/>
          <p:cNvSpPr txBox="1">
            <a:spLocks noChangeArrowheads="1"/>
          </p:cNvSpPr>
          <p:nvPr/>
        </p:nvSpPr>
        <p:spPr bwMode="auto">
          <a:xfrm>
            <a:off x="2304626" y="866335"/>
            <a:ext cx="7693100" cy="48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endParaRPr lang="en-US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Draft Proposal for a REGULATION OF THE EUROPEAN PARLIAMENT AND OF THE COUNCIL 2021-2027 : </a:t>
            </a:r>
            <a:r>
              <a:rPr lang="en-US" altLang="en-US" sz="1600" dirty="0">
                <a:solidFill>
                  <a:schemeClr val="accent2">
                    <a:lumMod val="75000"/>
                  </a:schemeClr>
                </a:solidFill>
              </a:rPr>
              <a:t>ANNEX IV– Article 1 1(1)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chemeClr val="accent2">
                    <a:lumMod val="75000"/>
                  </a:schemeClr>
                </a:solidFill>
              </a:rPr>
              <a:t>Thematic enabling conditions applicable to ERDF and CF :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304626" y="5203333"/>
            <a:ext cx="7693100" cy="9781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kern="0" dirty="0">
                <a:solidFill>
                  <a:schemeClr val="tx1"/>
                </a:solidFill>
              </a:rPr>
              <a:t>In our view this demand analysis principle applies to the whole planning – project concept development cycle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2307525" y="1838994"/>
            <a:ext cx="7693099" cy="1718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GB" sz="2000" kern="0" dirty="0"/>
              <a:t>Developing a sustainable, climate resilient, intelligent, secure and intermodal TEN-T,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sz="2000" kern="0" dirty="0"/>
              <a:t>Sustainable, climate resilient, intelligent and intermodal national, regional and local mobility, including improved access to TEN-T and cross-border mobility :</a:t>
            </a:r>
            <a:endParaRPr lang="en-US" altLang="en-US" sz="2000" kern="0" dirty="0"/>
          </a:p>
        </p:txBody>
      </p:sp>
      <p:sp>
        <p:nvSpPr>
          <p:cNvPr id="8" name="Form"/>
          <p:cNvSpPr>
            <a:spLocks noEditPoints="1" noChangeArrowheads="1"/>
          </p:cNvSpPr>
          <p:nvPr/>
        </p:nvSpPr>
        <p:spPr bwMode="auto">
          <a:xfrm>
            <a:off x="10282858" y="4582732"/>
            <a:ext cx="1809750" cy="22193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4740 w 21600"/>
              <a:gd name="T22" fmla="*/ 1309 h 21600"/>
              <a:gd name="T23" fmla="*/ 19410 w 21600"/>
              <a:gd name="T24" fmla="*/ 16331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4399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19288" y="1"/>
            <a:ext cx="7772400" cy="546651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chemeClr val="accent2"/>
                </a:solidFill>
              </a:rPr>
              <a:t>Content of presentation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22283147"/>
              </p:ext>
            </p:extLst>
          </p:nvPr>
        </p:nvGraphicFramePr>
        <p:xfrm>
          <a:off x="1661369" y="1196752"/>
          <a:ext cx="889912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4" name="Picture 11" descr="C:\Users\riley\AppData\Local\Microsoft\Windows\Temporary Internet Files\Content.IE5\PNMDQWL1\traffic-jam-cartoon-copyright2[1]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341438"/>
            <a:ext cx="19446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3670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5829</TotalTime>
  <Words>1158</Words>
  <Application>Microsoft Office PowerPoint</Application>
  <PresentationFormat>Widescreen</PresentationFormat>
  <Paragraphs>402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Wingdings</vt:lpstr>
      <vt:lpstr>Office Theme</vt:lpstr>
      <vt:lpstr>Demand modelling – requirements of the EU</vt:lpstr>
      <vt:lpstr>Content of presentation on demand modelling</vt:lpstr>
      <vt:lpstr>Content of presentation</vt:lpstr>
      <vt:lpstr>1. Needs of EC 2014-2020 (1) </vt:lpstr>
      <vt:lpstr>1. Needs of EC 2014-2020 (2) </vt:lpstr>
      <vt:lpstr>1. Needs of EC 2014-2020 (3)</vt:lpstr>
      <vt:lpstr>1. Needs of EC 2014-2020 (4) </vt:lpstr>
      <vt:lpstr>1. Needs of EC 2021-2027</vt:lpstr>
      <vt:lpstr>Content of presentation</vt:lpstr>
      <vt:lpstr>Demand analysis through the whole planning - project cycle helps lead to user-led, cost-efficient, feasible design</vt:lpstr>
      <vt:lpstr>Content of presentation</vt:lpstr>
      <vt:lpstr>PowerPoint Presentation</vt:lpstr>
      <vt:lpstr>No One-Size-Fits-All  Analyse the Context !</vt:lpstr>
      <vt:lpstr>Content of presentation</vt:lpstr>
      <vt:lpstr>Rubbish in Rubbish out</vt:lpstr>
      <vt:lpstr>Content of presentation</vt:lpstr>
      <vt:lpstr>PowerPoint Presentation</vt:lpstr>
      <vt:lpstr>Content of presentation</vt:lpstr>
      <vt:lpstr> 6. Procuring, operating + maintaining models  </vt:lpstr>
      <vt:lpstr>Demand modelling and EC requirements - SUMMARY</vt:lpstr>
      <vt:lpstr>PowerPoint Presentation</vt:lpstr>
    </vt:vector>
  </TitlesOfParts>
  <Company>European Investment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O'BRIEN Alan</dc:creator>
  <cp:lastModifiedBy>RILEY Paul</cp:lastModifiedBy>
  <cp:revision>364</cp:revision>
  <cp:lastPrinted>2018-11-15T14:32:24Z</cp:lastPrinted>
  <dcterms:created xsi:type="dcterms:W3CDTF">2018-02-12T13:35:04Z</dcterms:created>
  <dcterms:modified xsi:type="dcterms:W3CDTF">2019-05-03T16:10:16Z</dcterms:modified>
</cp:coreProperties>
</file>